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41FF"/>
    <a:srgbClr val="003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9DF5-9F06-46AF-A302-65199F728233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618C-1A99-4FE6-B3F3-D121F237E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1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9DF5-9F06-46AF-A302-65199F728233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618C-1A99-4FE6-B3F3-D121F237E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2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9DF5-9F06-46AF-A302-65199F728233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618C-1A99-4FE6-B3F3-D121F237E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2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9DF5-9F06-46AF-A302-65199F728233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618C-1A99-4FE6-B3F3-D121F237E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0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9DF5-9F06-46AF-A302-65199F728233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618C-1A99-4FE6-B3F3-D121F237E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9DF5-9F06-46AF-A302-65199F728233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618C-1A99-4FE6-B3F3-D121F237E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7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9DF5-9F06-46AF-A302-65199F728233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618C-1A99-4FE6-B3F3-D121F237E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1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9DF5-9F06-46AF-A302-65199F728233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618C-1A99-4FE6-B3F3-D121F237E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4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9DF5-9F06-46AF-A302-65199F728233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618C-1A99-4FE6-B3F3-D121F237E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4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9DF5-9F06-46AF-A302-65199F728233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618C-1A99-4FE6-B3F3-D121F237E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0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9DF5-9F06-46AF-A302-65199F728233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618C-1A99-4FE6-B3F3-D121F237E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3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B9DF5-9F06-46AF-A302-65199F728233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D618C-1A99-4FE6-B3F3-D121F237E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7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err="1" smtClean="0">
                <a:gradFill flip="none" rotWithShape="1">
                  <a:gsLst>
                    <a:gs pos="27000">
                      <a:schemeClr val="accent5">
                        <a:lumMod val="67000"/>
                      </a:schemeClr>
                    </a:gs>
                    <a:gs pos="50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Friendly Felt Tips" panose="03000600000000000000" pitchFamily="66" charset="0"/>
              </a:rPr>
              <a:t>cadeMate</a:t>
            </a:r>
            <a:endParaRPr lang="en-US" sz="9600" dirty="0">
              <a:gradFill flip="none" rotWithShape="1">
                <a:gsLst>
                  <a:gs pos="27000">
                    <a:schemeClr val="accent5">
                      <a:lumMod val="67000"/>
                    </a:schemeClr>
                  </a:gs>
                  <a:gs pos="50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atin typeface="Friendly Felt Tips" panose="03000600000000000000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18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Friendly Felt Tips</vt:lpstr>
      <vt:lpstr>Office Theme</vt:lpstr>
      <vt:lpstr>cadeMate</vt:lpstr>
    </vt:vector>
  </TitlesOfParts>
  <Company>University of Washington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cadeMate</dc:title>
  <dc:creator>Ishan Bhatt</dc:creator>
  <cp:lastModifiedBy>Ishan Bhatt</cp:lastModifiedBy>
  <cp:revision>1</cp:revision>
  <dcterms:created xsi:type="dcterms:W3CDTF">2014-10-18T13:14:29Z</dcterms:created>
  <dcterms:modified xsi:type="dcterms:W3CDTF">2014-10-18T13:14:55Z</dcterms:modified>
</cp:coreProperties>
</file>