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1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58" y="1304386"/>
            <a:ext cx="4258614" cy="23641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51495" y="2715064"/>
            <a:ext cx="507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what's </a:t>
            </a:r>
            <a:r>
              <a:rPr lang="en-US" dirty="0" smtClean="0">
                <a:solidFill>
                  <a:schemeClr val="bg1"/>
                </a:solidFill>
              </a:rPr>
              <a:t>happening </a:t>
            </a:r>
            <a:r>
              <a:rPr lang="en-US" dirty="0">
                <a:solidFill>
                  <a:schemeClr val="bg1"/>
                </a:solidFill>
              </a:rPr>
              <a:t>around you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75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Kritin Vij</dc:creator>
  <cp:lastModifiedBy>Kritin Vij</cp:lastModifiedBy>
  <cp:revision>2</cp:revision>
  <dcterms:created xsi:type="dcterms:W3CDTF">2013-07-24T08:56:12Z</dcterms:created>
  <dcterms:modified xsi:type="dcterms:W3CDTF">2013-07-24T09:28:24Z</dcterms:modified>
</cp:coreProperties>
</file>