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0273-8811-9F5D-7B70-86EA0612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8825658" cy="895257"/>
          </a:xfrm>
        </p:spPr>
        <p:txBody>
          <a:bodyPr/>
          <a:lstStyle/>
          <a:p>
            <a:pPr algn="ctr"/>
            <a:r>
              <a:rPr lang="en-AE" dirty="0">
                <a:latin typeface="Arial" panose="020B0604020202020204" pitchFamily="34" charset="0"/>
                <a:cs typeface="Arial" panose="020B0604020202020204" pitchFamily="34" charset="0"/>
              </a:rPr>
              <a:t>ONLINE BANKING</a:t>
            </a:r>
          </a:p>
        </p:txBody>
      </p:sp>
      <p:pic>
        <p:nvPicPr>
          <p:cNvPr id="5" name="Graphic 4" descr="Bank">
            <a:extLst>
              <a:ext uri="{FF2B5EF4-FFF2-40B4-BE49-F238E27FC236}">
                <a16:creationId xmlns:a16="http://schemas.microsoft.com/office/drawing/2014/main" id="{5CA3C0A5-C7EE-9B48-D8D3-0EEA67C2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3340" y="3670852"/>
            <a:ext cx="2160104" cy="21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3CA-546C-D900-075B-FFE2966B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1606-4939-8B5D-5C3A-5E458030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E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AE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</a:t>
            </a:r>
          </a:p>
          <a:p>
            <a:pPr marL="0" indent="0">
              <a:buNone/>
            </a:pPr>
            <a:r>
              <a:rPr lang="en-AE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&amp; SOFTWARE</a:t>
            </a:r>
          </a:p>
          <a:p>
            <a:pPr marL="0" indent="0">
              <a:buNone/>
            </a:pPr>
            <a:r>
              <a:rPr lang="en-AE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DESCRIPTION</a:t>
            </a:r>
          </a:p>
          <a:p>
            <a:pPr marL="0" indent="0">
              <a:buNone/>
            </a:pPr>
            <a:r>
              <a:rPr lang="en-AE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0386FA07-4B55-93B0-830A-E31182265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504" y="4227442"/>
            <a:ext cx="1417983" cy="16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A926-2BA7-6512-CFAD-EA41B95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0645-D767-ACD9-C6FC-CEB1E9CA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E" sz="2400" b="0" i="0" dirty="0">
                <a:solidFill>
                  <a:srgbClr val="4C4C4C"/>
                </a:solidFill>
                <a:effectLst/>
                <a:latin typeface="Open Sans" panose="020B0604020202020204" pitchFamily="34" charset="0"/>
              </a:rPr>
              <a:t>Online 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Open Sans" panose="020B0604020202020204" pitchFamily="34" charset="0"/>
              </a:rPr>
              <a:t>Banking Application 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Open Sans" panose="020B0606030504020204" pitchFamily="34" charset="0"/>
              </a:rPr>
              <a:t>project is written in Python. This is a very simple easy to understand and use , it contains all the basic functions which include creating a new account, withdraws, deposit amount, balance inquiry, closing an account and show customers transition.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C4C4C"/>
                </a:solidFill>
                <a:effectLst/>
                <a:latin typeface="Open Sans" panose="020B0606030504020204" pitchFamily="34" charset="0"/>
              </a:rPr>
              <a:t>In this Menu Driven project, there is no such login system. This means he/she can use all those available features easily without any restriction.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24848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B28-704A-D52B-8983-F89B0A70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4597-F247-DC9F-BEE7-29E481CF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provide flexibility for secure and safe transactions.</a:t>
            </a:r>
          </a:p>
          <a:p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better performance.</a:t>
            </a:r>
          </a:p>
          <a:p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Reducing Man power.</a:t>
            </a:r>
          </a:p>
          <a:p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doing work more accurately.</a:t>
            </a:r>
          </a:p>
          <a:p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Faster performance.</a:t>
            </a: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6EFA9089-51D0-D623-D77F-F356F63B8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8226" y="3922645"/>
            <a:ext cx="1765417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208F-B370-2137-2C98-63E5C643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HARDWARE &amp; SOFTWARE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51B1-5E7F-9873-7740-DC94F077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E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Xampp</a:t>
            </a:r>
            <a:endParaRPr lang="en-AE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connection: </a:t>
            </a:r>
            <a:r>
              <a:rPr lang="en-AE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mysqlconnector</a:t>
            </a:r>
            <a:endParaRPr lang="en-AE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phic 4" descr="Wreath">
            <a:extLst>
              <a:ext uri="{FF2B5EF4-FFF2-40B4-BE49-F238E27FC236}">
                <a16:creationId xmlns:a16="http://schemas.microsoft.com/office/drawing/2014/main" id="{07A9A8F3-926C-6F77-9865-CB38C395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243" y="4101914"/>
            <a:ext cx="1782418" cy="17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5ADF-0ADC-7148-AED2-DC7D1660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D72A-37E2-4E7B-EFF2-88507B7D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A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Modules</a:t>
            </a:r>
            <a:r>
              <a:rPr lang="en-A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</a:p>
          <a:p>
            <a:pPr marL="0" indent="0">
              <a:buNone/>
            </a:pPr>
            <a:r>
              <a:rPr lang="en-A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Account</a:t>
            </a:r>
          </a:p>
          <a:p>
            <a:pPr marL="0" indent="0">
              <a:buNone/>
            </a:pPr>
            <a:endParaRPr lang="en-A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</a:t>
            </a:r>
          </a:p>
          <a:p>
            <a:pPr marL="0" indent="0">
              <a:buNone/>
            </a:pPr>
            <a:endParaRPr lang="en-A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</a:p>
          <a:p>
            <a:pPr marL="0" indent="0">
              <a:buNone/>
            </a:pPr>
            <a:r>
              <a:rPr lang="en-A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can open a open a new account by accepting input such as Name , contact number , date of birth , Account number , Opening Balance .</a:t>
            </a:r>
          </a:p>
          <a:p>
            <a:pPr marL="0" indent="0">
              <a:buNone/>
            </a:pPr>
            <a:r>
              <a:rPr lang="en-A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en-A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Option to deposit Amount from the given Account Number </a:t>
            </a:r>
            <a:r>
              <a:rPr lang="en-A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4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FC8C-8260-DD66-DFA8-58C9336E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9374"/>
            <a:ext cx="8825659" cy="3740426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Withdraw </a:t>
            </a: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 Enquiry</a:t>
            </a: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Customer </a:t>
            </a:r>
            <a:r>
              <a:rPr lang="en-AE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Deatils</a:t>
            </a: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Close An Account</a:t>
            </a: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an options to withdraw amount from the Given number and bank have minimum exception .</a:t>
            </a: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can check his balance.</a:t>
            </a: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can check is account history .</a:t>
            </a: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E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E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Close the selected Account from the bank.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2384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AB37-E546-20B8-0AA5-6CF18090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C5C3-649E-6B43-4AD5-1DEFD98B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is developed to protect the needs of a user in banking sector by embedding all the tasks of transactions taking place in a bank.</a:t>
            </a:r>
          </a:p>
        </p:txBody>
      </p:sp>
    </p:spTree>
    <p:extLst>
      <p:ext uri="{BB962C8B-B14F-4D97-AF65-F5344CB8AC3E}">
        <p14:creationId xmlns:p14="http://schemas.microsoft.com/office/powerpoint/2010/main" val="213134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4249-555D-359A-155D-F1DE01E7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E" sz="54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3ABFE64E-D215-86B8-E075-D50A3191F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8659" y="4174435"/>
            <a:ext cx="2020957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201</TotalTime>
  <Words>252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Century Gothic</vt:lpstr>
      <vt:lpstr>Open Sans</vt:lpstr>
      <vt:lpstr>Wingdings</vt:lpstr>
      <vt:lpstr>Wingdings 3</vt:lpstr>
      <vt:lpstr>Ion Boardroom</vt:lpstr>
      <vt:lpstr>ONLINE BANKING</vt:lpstr>
      <vt:lpstr>INDEX</vt:lpstr>
      <vt:lpstr>INTRODUCTION</vt:lpstr>
      <vt:lpstr>AIMS</vt:lpstr>
      <vt:lpstr>HARDWARE &amp; SOFTWARE DETAILS</vt:lpstr>
      <vt:lpstr>MODULE DESCRIPTION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</dc:title>
  <dc:creator>Suveesh Paroor</dc:creator>
  <cp:lastModifiedBy>Suveesh Paroor</cp:lastModifiedBy>
  <cp:revision>1</cp:revision>
  <dcterms:created xsi:type="dcterms:W3CDTF">2022-07-31T14:50:33Z</dcterms:created>
  <dcterms:modified xsi:type="dcterms:W3CDTF">2022-07-31T18:12:15Z</dcterms:modified>
</cp:coreProperties>
</file>