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media1.gif" ContentType="video/unknown"/>
  <Override PartName="/ppt/media/media2.gif" ContentType="video/unknown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6"/>
  </p:notesMasterIdLst>
  <p:sldIdLst>
    <p:sldId id="273" r:id="rId2"/>
    <p:sldId id="259" r:id="rId3"/>
    <p:sldId id="271" r:id="rId4"/>
    <p:sldId id="257" r:id="rId5"/>
    <p:sldId id="258" r:id="rId6"/>
    <p:sldId id="269" r:id="rId7"/>
    <p:sldId id="270" r:id="rId8"/>
    <p:sldId id="260" r:id="rId9"/>
    <p:sldId id="261" r:id="rId10"/>
    <p:sldId id="264" r:id="rId11"/>
    <p:sldId id="265" r:id="rId12"/>
    <p:sldId id="272" r:id="rId13"/>
    <p:sldId id="266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116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CBA8F7-DD7D-45A0-B8AF-873B60880B3C}" type="datetimeFigureOut">
              <a:rPr lang="en-US" smtClean="0"/>
              <a:pPr/>
              <a:t>9/24/2015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31080-486B-4F54-8350-11403F2DDF5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8732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31080-486B-4F54-8350-11403F2DDF5E}" type="slidenum">
              <a:rPr lang="en-IN" smtClean="0"/>
              <a:pPr/>
              <a:t>2</a:t>
            </a:fld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71F21-7C54-46C6-AB05-4A96AF196635}" type="datetimeFigureOut">
              <a:rPr lang="en-US" smtClean="0"/>
              <a:pPr/>
              <a:t>9/24/2015</a:t>
            </a:fld>
            <a:endParaRPr lang="en-IN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BDB0-91FC-41C1-84A4-50C2F10526BC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71F21-7C54-46C6-AB05-4A96AF196635}" type="datetimeFigureOut">
              <a:rPr lang="en-US" smtClean="0"/>
              <a:pPr/>
              <a:t>9/24/2015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BDB0-91FC-41C1-84A4-50C2F10526BC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71F21-7C54-46C6-AB05-4A96AF196635}" type="datetimeFigureOut">
              <a:rPr lang="en-US" smtClean="0"/>
              <a:pPr/>
              <a:t>9/24/2015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BDB0-91FC-41C1-84A4-50C2F10526BC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71F21-7C54-46C6-AB05-4A96AF196635}" type="datetimeFigureOut">
              <a:rPr lang="en-US" smtClean="0"/>
              <a:pPr/>
              <a:t>9/24/2015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BDB0-91FC-41C1-84A4-50C2F10526BC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71F21-7C54-46C6-AB05-4A96AF196635}" type="datetimeFigureOut">
              <a:rPr lang="en-US" smtClean="0"/>
              <a:pPr/>
              <a:t>9/24/2015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BDB0-91FC-41C1-84A4-50C2F10526BC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71F21-7C54-46C6-AB05-4A96AF196635}" type="datetimeFigureOut">
              <a:rPr lang="en-US" smtClean="0"/>
              <a:pPr/>
              <a:t>9/24/2015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BDB0-91FC-41C1-84A4-50C2F10526BC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71F21-7C54-46C6-AB05-4A96AF196635}" type="datetimeFigureOut">
              <a:rPr lang="en-US" smtClean="0"/>
              <a:pPr/>
              <a:t>9/24/2015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BDB0-91FC-41C1-84A4-50C2F10526BC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71F21-7C54-46C6-AB05-4A96AF196635}" type="datetimeFigureOut">
              <a:rPr lang="en-US" smtClean="0"/>
              <a:pPr/>
              <a:t>9/24/2015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BDB0-91FC-41C1-84A4-50C2F10526BC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71F21-7C54-46C6-AB05-4A96AF196635}" type="datetimeFigureOut">
              <a:rPr lang="en-US" smtClean="0"/>
              <a:pPr/>
              <a:t>9/24/2015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BDB0-91FC-41C1-84A4-50C2F10526BC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71F21-7C54-46C6-AB05-4A96AF196635}" type="datetimeFigureOut">
              <a:rPr lang="en-US" smtClean="0"/>
              <a:pPr/>
              <a:t>9/24/2015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BDB0-91FC-41C1-84A4-50C2F10526BC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71F21-7C54-46C6-AB05-4A96AF196635}" type="datetimeFigureOut">
              <a:rPr lang="en-US" smtClean="0"/>
              <a:pPr/>
              <a:t>9/24/2015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2E6BDB0-91FC-41C1-84A4-50C2F10526B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F271F21-7C54-46C6-AB05-4A96AF196635}" type="datetimeFigureOut">
              <a:rPr lang="en-US" smtClean="0"/>
              <a:pPr/>
              <a:t>9/24/2015</a:t>
            </a:fld>
            <a:endParaRPr lang="en-IN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2E6BDB0-91FC-41C1-84A4-50C2F10526BC}" type="slidenum">
              <a:rPr lang="en-IN" smtClean="0"/>
              <a:pPr/>
              <a:t>‹#›</a:t>
            </a:fld>
            <a:endParaRPr lang="en-IN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media" Target="../media/media2.gif"/><Relationship Id="rId7" Type="http://schemas.openxmlformats.org/officeDocument/2006/relationships/image" Target="../media/image12.png"/><Relationship Id="rId2" Type="http://schemas.openxmlformats.org/officeDocument/2006/relationships/video" Target="../media/media1.gif"/><Relationship Id="rId1" Type="http://schemas.microsoft.com/office/2007/relationships/media" Target="../media/media1.gif"/><Relationship Id="rId6" Type="http://schemas.openxmlformats.org/officeDocument/2006/relationships/image" Target="../media/image11.png"/><Relationship Id="rId5" Type="http://schemas.openxmlformats.org/officeDocument/2006/relationships/slideLayout" Target="../slideLayouts/slideLayout7.xml"/><Relationship Id="rId4" Type="http://schemas.openxmlformats.org/officeDocument/2006/relationships/video" Target="../media/media2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2392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1538" y="6286520"/>
            <a:ext cx="704769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Why men are risk taking while women are cautious?</a:t>
            </a:r>
            <a:endParaRPr lang="en-US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3" name="Picture 2" descr="0f2134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1053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5616" y="467961"/>
            <a:ext cx="6759543" cy="584775"/>
          </a:xfrm>
          <a:prstGeom prst="rect">
            <a:avLst/>
          </a:prstGeom>
        </p:spPr>
        <p:txBody>
          <a:bodyPr wrap="non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IN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ANTERIOR  CINGULATE CORTEX </a:t>
            </a:r>
            <a:endParaRPr lang="en-IN" sz="3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02194" y="1052736"/>
            <a:ext cx="8811966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sz="2200" b="1" dirty="0" smtClean="0">
                <a:solidFill>
                  <a:srgbClr val="262626"/>
                </a:solidFill>
                <a:latin typeface="Arial" pitchFamily="34" charset="0"/>
                <a:ea typeface="Times New Roman" pitchFamily="18" charset="0"/>
                <a:cs typeface="Times New Roman" pitchFamily="18" charset="0"/>
              </a:rPr>
              <a:t>R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ational decision making center of the brain. 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200" b="1" i="0" u="none" strike="noStrike" cap="none" normalizeH="0" baseline="0" dirty="0" smtClean="0">
              <a:ln>
                <a:noFill/>
              </a:ln>
              <a:solidFill>
                <a:srgbClr val="262626"/>
              </a:solidFill>
              <a:effectLst/>
              <a:latin typeface="Arial" pitchFamily="34" charset="0"/>
              <a:ea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weighs options.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larger in women.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200" b="1" i="0" u="none" strike="noStrike" cap="none" normalizeH="0" baseline="0" dirty="0" smtClean="0">
              <a:ln>
                <a:noFill/>
              </a:ln>
              <a:solidFill>
                <a:srgbClr val="262626"/>
              </a:solidFill>
              <a:effectLst/>
              <a:latin typeface="Arial" pitchFamily="34" charset="0"/>
              <a:ea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labeled as the "worrywart" center</a:t>
            </a:r>
            <a:r>
              <a:rPr kumimoji="0" lang="en-US" sz="2200" b="1" i="0" u="none" strike="noStrike" cap="none" normalizeH="0" dirty="0" smtClean="0">
                <a:ln>
                  <a:noFill/>
                </a:ln>
                <a:solidFill>
                  <a:srgbClr val="262626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for women.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200" b="1" i="0" u="none" strike="noStrike" cap="none" normalizeH="0" baseline="0" dirty="0" smtClean="0">
              <a:ln>
                <a:noFill/>
              </a:ln>
              <a:solidFill>
                <a:srgbClr val="262626"/>
              </a:solidFill>
              <a:effectLst/>
              <a:latin typeface="Arial" pitchFamily="34" charset="0"/>
              <a:ea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Research says anxiety is four times more common in women than men.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Men influenced by risk-taking testosterone.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The corpus callosum is thicker in women .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200" b="1" i="0" u="none" strike="noStrike" cap="none" normalizeH="0" baseline="0" dirty="0" smtClean="0">
              <a:ln>
                <a:noFill/>
              </a:ln>
              <a:solidFill>
                <a:srgbClr val="262626"/>
              </a:solidFill>
              <a:effectLst/>
              <a:latin typeface="Arial" pitchFamily="34" charset="0"/>
              <a:ea typeface="Calibri" pitchFamily="34" charset="0"/>
              <a:cs typeface="Times New Roman" pitchFamily="18" charset="0"/>
            </a:endParaRPr>
          </a:p>
        </p:txBody>
      </p:sp>
      <p:pic>
        <p:nvPicPr>
          <p:cNvPr id="3" name="200.gif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6"/>
          <a:srcRect t="-628" b="628"/>
          <a:stretch/>
        </p:blipFill>
        <p:spPr>
          <a:xfrm>
            <a:off x="4504887" y="1412776"/>
            <a:ext cx="3810000" cy="1728192"/>
          </a:xfrm>
          <a:prstGeom prst="rect">
            <a:avLst/>
          </a:prstGeom>
        </p:spPr>
      </p:pic>
      <p:pic>
        <p:nvPicPr>
          <p:cNvPr id="4" name="giphy.gif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588224" y="4247604"/>
            <a:ext cx="2374245" cy="17806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5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25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63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5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16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9552" y="678755"/>
            <a:ext cx="72008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sz="2200" b="1" dirty="0">
                <a:solidFill>
                  <a:srgbClr val="262626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Women use both sides of their brains </a:t>
            </a: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rgbClr val="262626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 For visual and verbal processing</a:t>
            </a: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rgbClr val="262626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To respond to emotional experiences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2200" b="1" dirty="0">
              <a:solidFill>
                <a:srgbClr val="262626"/>
              </a:solidFill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sz="2200" b="1" dirty="0">
                <a:solidFill>
                  <a:srgbClr val="262626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men use the right side for spatial skills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srgbClr val="262626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sz="2200" b="1" dirty="0">
                <a:solidFill>
                  <a:srgbClr val="262626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left for verbal skills</a:t>
            </a:r>
            <a:endParaRPr lang="en-US" sz="22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92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4282" y="5857892"/>
            <a:ext cx="9715568" cy="249299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fontAlgn="base"/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Why </a:t>
            </a:r>
            <a:r>
              <a:rPr lang="en-IN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Females Distinguish </a:t>
            </a:r>
            <a:r>
              <a:rPr lang="en-IN" sz="24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Colors</a:t>
            </a:r>
            <a:r>
              <a:rPr lang="en-IN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Better While Men Excel At Tracking Fast Moving Objects ?</a:t>
            </a:r>
          </a:p>
          <a:p>
            <a:r>
              <a:rPr lang="en-IN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/>
            </a:r>
            <a:br>
              <a:rPr lang="en-IN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</a:br>
            <a:endParaRPr lang="en-US" sz="5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5" name="Picture 4" descr="Beautiful-Eye-Wallpapers-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8578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404664"/>
            <a:ext cx="5616624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IN" sz="2400" b="1" dirty="0" smtClean="0"/>
              <a:t>Men require a slightly longer wavelength than females to experience the same hue.</a:t>
            </a:r>
          </a:p>
          <a:p>
            <a:pPr fontAlgn="base"/>
            <a:endParaRPr lang="en-IN" sz="2400" b="1" dirty="0" smtClean="0"/>
          </a:p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IN" sz="2400" b="1" dirty="0" smtClean="0"/>
              <a:t> Men are less adept at distinguishing  the shades.</a:t>
            </a:r>
          </a:p>
          <a:p>
            <a:pPr fontAlgn="base"/>
            <a:endParaRPr lang="en-IN" sz="2400" b="1" dirty="0" smtClean="0"/>
          </a:p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IN" sz="2400" b="1" dirty="0" smtClean="0"/>
              <a:t>can detect quick-changing details from afar</a:t>
            </a:r>
          </a:p>
          <a:p>
            <a:pPr fontAlgn="base"/>
            <a:endParaRPr lang="en-IN" sz="2400" b="1" dirty="0" smtClean="0"/>
          </a:p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IN" sz="2400" b="1" dirty="0"/>
              <a:t>M</a:t>
            </a:r>
            <a:r>
              <a:rPr lang="en-IN" sz="2400" b="1" dirty="0" smtClean="0"/>
              <a:t>ales are born with 25% more neurons in this brain region than women.</a:t>
            </a:r>
          </a:p>
          <a:p>
            <a:pPr fontAlgn="base"/>
            <a:endParaRPr lang="en-IN" sz="2400" b="1" dirty="0" smtClean="0"/>
          </a:p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IN" sz="2400" b="1" dirty="0" smtClean="0"/>
              <a:t>Female better adapted at recognizing static objects like wild berries.</a:t>
            </a:r>
          </a:p>
          <a:p>
            <a:r>
              <a:rPr lang="en-IN" sz="2400" b="1" dirty="0" smtClean="0"/>
              <a:t/>
            </a:r>
            <a:br>
              <a:rPr lang="en-IN" sz="2400" b="1" dirty="0" smtClean="0"/>
            </a:br>
            <a:endParaRPr lang="en-IN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608" y="980728"/>
            <a:ext cx="3635896" cy="5005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hematic-illustratio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71546"/>
            <a:ext cx="4786314" cy="550072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71538" y="58143"/>
            <a:ext cx="575529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FUNCTIONAL DIFFERENCES</a:t>
            </a:r>
            <a:endParaRPr lang="en-US" sz="32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14876" y="1308092"/>
            <a:ext cx="2286016" cy="607550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1680" dirty="0" smtClean="0"/>
              <a:t>Learning &amp; performing tasks</a:t>
            </a:r>
          </a:p>
          <a:p>
            <a:endParaRPr lang="en-IN" sz="1680" dirty="0"/>
          </a:p>
          <a:p>
            <a:pPr>
              <a:buFont typeface="Wingdings" pitchFamily="2" charset="2"/>
              <a:buChar char="Ø"/>
            </a:pPr>
            <a:r>
              <a:rPr lang="en-IN" sz="1680" dirty="0" smtClean="0"/>
              <a:t>Abstract &amp; Task oriented </a:t>
            </a:r>
          </a:p>
          <a:p>
            <a:endParaRPr lang="en-IN" sz="1680" dirty="0" smtClean="0"/>
          </a:p>
          <a:p>
            <a:pPr>
              <a:buFont typeface="Wingdings" pitchFamily="2" charset="2"/>
              <a:buChar char="Ø"/>
            </a:pPr>
            <a:r>
              <a:rPr lang="en-IN" sz="1680" dirty="0" smtClean="0"/>
              <a:t>Focus </a:t>
            </a:r>
            <a:r>
              <a:rPr lang="en-IN" sz="1680" dirty="0"/>
              <a:t>on exact issues </a:t>
            </a:r>
            <a:r>
              <a:rPr lang="en-IN" sz="1680" dirty="0" smtClean="0"/>
              <a:t>&amp; disregard </a:t>
            </a:r>
            <a:r>
              <a:rPr lang="en-IN" sz="1680" dirty="0"/>
              <a:t>impertinent </a:t>
            </a:r>
            <a:r>
              <a:rPr lang="en-IN" sz="1680" dirty="0" smtClean="0"/>
              <a:t>info.</a:t>
            </a:r>
          </a:p>
          <a:p>
            <a:pPr>
              <a:buFont typeface="Wingdings" pitchFamily="2" charset="2"/>
              <a:buChar char="v"/>
            </a:pPr>
            <a:endParaRPr lang="en-IN" sz="1680" dirty="0" smtClean="0"/>
          </a:p>
          <a:p>
            <a:pPr>
              <a:buFont typeface="Wingdings" pitchFamily="2" charset="2"/>
              <a:buChar char="Ø"/>
            </a:pPr>
            <a:r>
              <a:rPr lang="en-IN" sz="1680" dirty="0" smtClean="0"/>
              <a:t>Better math skills</a:t>
            </a:r>
          </a:p>
          <a:p>
            <a:endParaRPr lang="en-IN" sz="1680" dirty="0" smtClean="0"/>
          </a:p>
          <a:p>
            <a:pPr>
              <a:buFont typeface="Wingdings" pitchFamily="2" charset="2"/>
              <a:buChar char="Ø"/>
            </a:pPr>
            <a:r>
              <a:rPr lang="en-IN" sz="1680" dirty="0" smtClean="0"/>
              <a:t>Better coordination</a:t>
            </a:r>
          </a:p>
          <a:p>
            <a:r>
              <a:rPr lang="en-IN" sz="1680" dirty="0" smtClean="0"/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IN" sz="1680" dirty="0" smtClean="0"/>
              <a:t>Better sense of direction </a:t>
            </a:r>
          </a:p>
          <a:p>
            <a:endParaRPr lang="en-IN" sz="1680" dirty="0" smtClean="0"/>
          </a:p>
          <a:p>
            <a:pPr>
              <a:buFont typeface="Wingdings" pitchFamily="2" charset="2"/>
              <a:buChar char="Ø"/>
            </a:pPr>
            <a:r>
              <a:rPr lang="en-IN" sz="1680" dirty="0" smtClean="0"/>
              <a:t>Risk taking</a:t>
            </a:r>
          </a:p>
          <a:p>
            <a:endParaRPr lang="en-IN" sz="1680" dirty="0"/>
          </a:p>
          <a:p>
            <a:pPr>
              <a:buFont typeface="Wingdings" pitchFamily="2" charset="2"/>
              <a:buChar char="Ø"/>
            </a:pPr>
            <a:r>
              <a:rPr lang="en-IN" sz="1680" dirty="0" smtClean="0"/>
              <a:t>Focus more on visual senses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7000892" y="1338799"/>
            <a:ext cx="2000264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1690" dirty="0" smtClean="0"/>
              <a:t>Juggling different tasks</a:t>
            </a:r>
          </a:p>
          <a:p>
            <a:endParaRPr lang="en-IN" sz="1690" dirty="0" smtClean="0"/>
          </a:p>
          <a:p>
            <a:pPr>
              <a:buFont typeface="Wingdings" pitchFamily="2" charset="2"/>
              <a:buChar char="Ø"/>
            </a:pPr>
            <a:r>
              <a:rPr lang="en-IN" sz="1690" dirty="0" smtClean="0"/>
              <a:t>Social thinking &amp; Interactions</a:t>
            </a:r>
          </a:p>
          <a:p>
            <a:endParaRPr lang="en-IN" sz="1690" dirty="0"/>
          </a:p>
          <a:p>
            <a:pPr>
              <a:buFont typeface="Wingdings" pitchFamily="2" charset="2"/>
              <a:buChar char="Ø"/>
            </a:pPr>
            <a:r>
              <a:rPr lang="en-IN" sz="1690" dirty="0" smtClean="0"/>
              <a:t>More </a:t>
            </a:r>
            <a:r>
              <a:rPr lang="en-IN" sz="1690" dirty="0"/>
              <a:t>empathic  </a:t>
            </a:r>
            <a:r>
              <a:rPr lang="en-IN" sz="1690" dirty="0" smtClean="0"/>
              <a:t>&amp; </a:t>
            </a:r>
            <a:r>
              <a:rPr lang="en-IN" sz="1690" dirty="0"/>
              <a:t>comprehensive in </a:t>
            </a:r>
            <a:r>
              <a:rPr lang="en-IN" sz="1690" dirty="0" smtClean="0"/>
              <a:t>thinking</a:t>
            </a:r>
          </a:p>
          <a:p>
            <a:endParaRPr lang="en-IN" sz="1690" dirty="0"/>
          </a:p>
          <a:p>
            <a:pPr>
              <a:buFont typeface="Wingdings" pitchFamily="2" charset="2"/>
              <a:buChar char="Ø"/>
            </a:pPr>
            <a:r>
              <a:rPr lang="en-IN" sz="1690" dirty="0" smtClean="0"/>
              <a:t>Perceive pain intensely</a:t>
            </a:r>
          </a:p>
          <a:p>
            <a:endParaRPr lang="en-IN" sz="1690" dirty="0" smtClean="0"/>
          </a:p>
          <a:p>
            <a:pPr>
              <a:buFont typeface="Wingdings" pitchFamily="2" charset="2"/>
              <a:buChar char="Ø"/>
            </a:pPr>
            <a:r>
              <a:rPr lang="en-IN" sz="1690" dirty="0" smtClean="0"/>
              <a:t>More expressive</a:t>
            </a:r>
          </a:p>
          <a:p>
            <a:endParaRPr lang="en-IN" sz="1690" dirty="0" smtClean="0"/>
          </a:p>
          <a:p>
            <a:pPr>
              <a:buFont typeface="Wingdings" pitchFamily="2" charset="2"/>
              <a:buChar char="Ø"/>
            </a:pPr>
            <a:r>
              <a:rPr lang="en-IN" sz="1690" dirty="0" smtClean="0"/>
              <a:t>Better memory</a:t>
            </a:r>
          </a:p>
          <a:p>
            <a:pPr>
              <a:buFont typeface="Wingdings" pitchFamily="2" charset="2"/>
              <a:buChar char="Ø"/>
            </a:pPr>
            <a:endParaRPr lang="en-IN" sz="1690" dirty="0" smtClean="0"/>
          </a:p>
          <a:p>
            <a:pPr>
              <a:buFont typeface="Wingdings" pitchFamily="2" charset="2"/>
              <a:buChar char="Ø"/>
            </a:pPr>
            <a:r>
              <a:rPr lang="en-IN" sz="1690" dirty="0" smtClean="0"/>
              <a:t>Use multiple senses</a:t>
            </a:r>
          </a:p>
          <a:p>
            <a:r>
              <a:rPr lang="en-IN" sz="1690" dirty="0" smtClean="0"/>
              <a:t> 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4819288" y="569221"/>
            <a:ext cx="34674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2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   HOW DO THEY DIFFER ?</a:t>
            </a:r>
            <a:endParaRPr lang="en-US" sz="20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57752" y="928670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MALES</a:t>
            </a:r>
            <a:endParaRPr lang="en-IN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143768" y="928670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FEMALES 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nint-06-00036-g00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428604"/>
            <a:ext cx="8760474" cy="62500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Users\D.RAJ KIRAN\Desktop\Pics\woman-multitasking-cartoon.jpg"/>
          <p:cNvPicPr>
            <a:picLocks noChangeAspect="1" noChangeArrowheads="1"/>
          </p:cNvPicPr>
          <p:nvPr/>
        </p:nvPicPr>
        <p:blipFill>
          <a:blip r:embed="rId2"/>
          <a:srcRect t="7872" b="7872"/>
          <a:stretch>
            <a:fillRect/>
          </a:stretch>
        </p:blipFill>
        <p:spPr>
          <a:xfrm>
            <a:off x="0" y="0"/>
            <a:ext cx="9144000" cy="6143644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1511194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215082"/>
            <a:ext cx="9245031" cy="4847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55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WHY</a:t>
            </a:r>
            <a:r>
              <a:rPr lang="en-US" sz="255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FEMALES ARE MORE CAPABLE OF MULTI TASKING? </a:t>
            </a:r>
            <a:endParaRPr lang="en-US" sz="255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85852" y="428604"/>
            <a:ext cx="7858180" cy="64633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sz="36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Grey  v/s White Matter</a:t>
            </a:r>
            <a:endParaRPr lang="en-IN" sz="36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85786" y="1383557"/>
            <a:ext cx="75009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b="1" dirty="0" smtClean="0"/>
              <a:t> Grey matter- Men have approximately 6.5 times more grey matter than women.</a:t>
            </a:r>
          </a:p>
        </p:txBody>
      </p:sp>
      <p:sp>
        <p:nvSpPr>
          <p:cNvPr id="4" name="Rectangle 3"/>
          <p:cNvSpPr/>
          <p:nvPr/>
        </p:nvSpPr>
        <p:spPr>
          <a:xfrm>
            <a:off x="857224" y="2455127"/>
            <a:ext cx="79295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b="1" dirty="0" smtClean="0"/>
              <a:t> White matter- Women have about 10 times more white matter than men.</a:t>
            </a:r>
          </a:p>
        </p:txBody>
      </p:sp>
      <p:sp>
        <p:nvSpPr>
          <p:cNvPr id="5" name="Rectangle 4"/>
          <p:cNvSpPr/>
          <p:nvPr/>
        </p:nvSpPr>
        <p:spPr>
          <a:xfrm>
            <a:off x="857224" y="3526697"/>
            <a:ext cx="79296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b="1" dirty="0" smtClean="0"/>
              <a:t> Women have more of the white matter responsible for communication.</a:t>
            </a:r>
          </a:p>
        </p:txBody>
      </p:sp>
      <p:sp>
        <p:nvSpPr>
          <p:cNvPr id="6" name="Rectangle 5"/>
          <p:cNvSpPr/>
          <p:nvPr/>
        </p:nvSpPr>
        <p:spPr>
          <a:xfrm>
            <a:off x="857224" y="4681847"/>
            <a:ext cx="77153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IN" sz="2400" b="1" dirty="0" smtClean="0"/>
              <a:t> So, women have greater ability to do multitask.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386514-Direction-solutions-as-a-business-leadership-concept-with-a-businessman-walking-to-a-glowing-key-hol-Stock-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97168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28596" y="6049052"/>
            <a:ext cx="876021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8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Why men have a better sense of direction </a:t>
            </a:r>
            <a:endParaRPr lang="en-US" sz="28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43174" y="428604"/>
            <a:ext cx="342902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IN" sz="4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AMYGDALA</a:t>
            </a:r>
            <a:endParaRPr lang="en-IN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1472" y="1500174"/>
            <a:ext cx="85725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IN" sz="2800" b="1" dirty="0" smtClean="0"/>
              <a:t> Influenced </a:t>
            </a:r>
            <a:r>
              <a:rPr lang="en-IN" sz="2800" b="1" dirty="0"/>
              <a:t>by </a:t>
            </a:r>
            <a:r>
              <a:rPr lang="en-IN" sz="2800" b="1" dirty="0" smtClean="0"/>
              <a:t>hormones.</a:t>
            </a:r>
          </a:p>
          <a:p>
            <a:endParaRPr lang="en-IN" sz="2800" b="1" dirty="0" smtClean="0"/>
          </a:p>
          <a:p>
            <a:pPr>
              <a:buFont typeface="Wingdings" pitchFamily="2" charset="2"/>
              <a:buChar char="v"/>
            </a:pPr>
            <a:r>
              <a:rPr lang="en-IN" sz="2800" b="1" dirty="0" smtClean="0"/>
              <a:t> Processes </a:t>
            </a:r>
            <a:r>
              <a:rPr lang="en-IN" sz="2800" b="1" dirty="0"/>
              <a:t>fear, triggers aggression and </a:t>
            </a:r>
            <a:r>
              <a:rPr lang="en-IN" sz="2800" b="1" dirty="0" smtClean="0"/>
              <a:t>action.</a:t>
            </a:r>
          </a:p>
          <a:p>
            <a:endParaRPr lang="en-IN" sz="2800" b="1" dirty="0" smtClean="0"/>
          </a:p>
          <a:p>
            <a:pPr>
              <a:buFont typeface="Wingdings" pitchFamily="2" charset="2"/>
              <a:buChar char="v"/>
            </a:pPr>
            <a:r>
              <a:rPr lang="en-IN" sz="2800" b="1" dirty="0" smtClean="0"/>
              <a:t> Stimulates </a:t>
            </a:r>
            <a:r>
              <a:rPr lang="en-IN" sz="2800" b="1" dirty="0"/>
              <a:t>competitiveness. </a:t>
            </a:r>
          </a:p>
          <a:p>
            <a:endParaRPr lang="en-IN" sz="2800" b="1" dirty="0" smtClean="0"/>
          </a:p>
          <a:p>
            <a:pPr>
              <a:buFont typeface="Wingdings" pitchFamily="2" charset="2"/>
              <a:buChar char="v"/>
            </a:pPr>
            <a:r>
              <a:rPr lang="en-IN" sz="2800" b="1" dirty="0" smtClean="0"/>
              <a:t> Larger in men.</a:t>
            </a:r>
          </a:p>
          <a:p>
            <a:endParaRPr lang="en-IN" sz="2800" b="1" dirty="0" smtClean="0"/>
          </a:p>
          <a:p>
            <a:pPr>
              <a:buFont typeface="Wingdings" pitchFamily="2" charset="2"/>
              <a:buChar char="v"/>
            </a:pPr>
            <a:r>
              <a:rPr lang="en-IN" sz="2800" b="1" dirty="0" smtClean="0"/>
              <a:t> Fires fear signals.</a:t>
            </a:r>
            <a:endParaRPr lang="en-IN" sz="2800" b="1" dirty="0"/>
          </a:p>
          <a:p>
            <a:endParaRPr lang="en-IN" dirty="0"/>
          </a:p>
        </p:txBody>
      </p:sp>
      <p:pic>
        <p:nvPicPr>
          <p:cNvPr id="24579" name="Picture 3" descr="C:\Users\HP\Downloads\snake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29058" y="3764726"/>
            <a:ext cx="5214942" cy="30932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ippocampus-highlight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76" y="0"/>
            <a:ext cx="6715172" cy="593934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71472" y="6078700"/>
            <a:ext cx="794980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2000" b="1" cap="none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WHY FEMALES ARE BETTER AT EXPRESSING EMOTIONS</a:t>
            </a:r>
          </a:p>
          <a:p>
            <a:pPr algn="ctr"/>
            <a:r>
              <a:rPr lang="en-US" sz="2000" b="1" cap="none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AND REMEMBERING DETAILS?</a:t>
            </a:r>
            <a:endParaRPr lang="en-US" sz="2000" b="1" cap="none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14546" y="428604"/>
            <a:ext cx="357190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IN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HIPPOCAMPUS</a:t>
            </a:r>
            <a:endParaRPr lang="en-IN" sz="3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5121" name="Picture 1" descr="C:\Users\HP\Downloads\giphy (1)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72132" y="500042"/>
            <a:ext cx="3405178" cy="1940951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14282" y="928670"/>
            <a:ext cx="635798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IN" sz="2400" dirty="0" smtClean="0"/>
              <a:t> </a:t>
            </a:r>
            <a:r>
              <a:rPr lang="en-IN" sz="2400" b="1" dirty="0" err="1"/>
              <a:t>C</a:t>
            </a:r>
            <a:r>
              <a:rPr lang="en-IN" sz="2400" b="1" dirty="0" err="1" smtClean="0"/>
              <a:t>enter</a:t>
            </a:r>
            <a:r>
              <a:rPr lang="en-IN" sz="2400" b="1" dirty="0" smtClean="0"/>
              <a:t> </a:t>
            </a:r>
            <a:r>
              <a:rPr lang="en-IN" sz="2400" b="1" dirty="0"/>
              <a:t>for learning, memory </a:t>
            </a:r>
            <a:r>
              <a:rPr lang="en-IN" sz="2400" b="1" dirty="0" smtClean="0"/>
              <a:t>&amp; emotions. </a:t>
            </a:r>
          </a:p>
          <a:p>
            <a:endParaRPr lang="en-IN" sz="2400" b="1" dirty="0" smtClean="0"/>
          </a:p>
          <a:p>
            <a:pPr>
              <a:buFont typeface="Wingdings" pitchFamily="2" charset="2"/>
              <a:buChar char="v"/>
            </a:pPr>
            <a:r>
              <a:rPr lang="en-IN" sz="2400" b="1" dirty="0" smtClean="0"/>
              <a:t> </a:t>
            </a:r>
            <a:r>
              <a:rPr lang="en-IN" sz="2400" b="1" dirty="0"/>
              <a:t>L</a:t>
            </a:r>
            <a:r>
              <a:rPr lang="en-IN" sz="2400" b="1" dirty="0" smtClean="0"/>
              <a:t>arger </a:t>
            </a:r>
            <a:r>
              <a:rPr lang="en-IN" sz="2400" b="1" dirty="0"/>
              <a:t>&amp;</a:t>
            </a:r>
            <a:r>
              <a:rPr lang="en-IN" sz="2400" b="1" dirty="0" smtClean="0"/>
              <a:t> </a:t>
            </a:r>
            <a:r>
              <a:rPr lang="en-IN" sz="2400" b="1" dirty="0"/>
              <a:t>more active in the female brain</a:t>
            </a:r>
            <a:r>
              <a:rPr lang="en-IN" sz="2400" b="1" dirty="0" smtClean="0"/>
              <a:t>.</a:t>
            </a:r>
          </a:p>
          <a:p>
            <a:endParaRPr lang="en-IN" sz="2400" b="1" dirty="0" smtClean="0"/>
          </a:p>
          <a:p>
            <a:pPr>
              <a:buFont typeface="Wingdings" pitchFamily="2" charset="2"/>
              <a:buChar char="v"/>
            </a:pPr>
            <a:r>
              <a:rPr lang="en-IN" sz="2400" b="1" dirty="0" smtClean="0"/>
              <a:t> Women </a:t>
            </a:r>
            <a:r>
              <a:rPr lang="en-IN" sz="2400" b="1" dirty="0"/>
              <a:t>have 11% more neurons than men </a:t>
            </a:r>
            <a:r>
              <a:rPr lang="en-IN" sz="2400" b="1" dirty="0" smtClean="0"/>
              <a:t>for </a:t>
            </a:r>
            <a:r>
              <a:rPr lang="en-IN" sz="2400" b="1" dirty="0"/>
              <a:t>language and hearing. </a:t>
            </a:r>
            <a:endParaRPr lang="en-IN" sz="2400" b="1" dirty="0" smtClean="0"/>
          </a:p>
          <a:p>
            <a:endParaRPr lang="en-IN" sz="2400" b="1" dirty="0" smtClean="0"/>
          </a:p>
          <a:p>
            <a:pPr>
              <a:buFont typeface="Wingdings" pitchFamily="2" charset="2"/>
              <a:buChar char="v"/>
            </a:pPr>
            <a:r>
              <a:rPr lang="en-IN" sz="2400" b="1" dirty="0" smtClean="0"/>
              <a:t> Men use </a:t>
            </a:r>
            <a:r>
              <a:rPr lang="en-IN" sz="2400" b="1" dirty="0"/>
              <a:t>only the right side of their </a:t>
            </a:r>
            <a:r>
              <a:rPr lang="en-IN" sz="2400" b="1" dirty="0" smtClean="0"/>
              <a:t>brains.</a:t>
            </a:r>
          </a:p>
          <a:p>
            <a:endParaRPr lang="en-IN" sz="2400" b="1" dirty="0" smtClean="0"/>
          </a:p>
          <a:p>
            <a:pPr>
              <a:buFont typeface="Wingdings" pitchFamily="2" charset="2"/>
              <a:buChar char="v"/>
            </a:pPr>
            <a:r>
              <a:rPr lang="en-IN" sz="2400" b="1" dirty="0" smtClean="0"/>
              <a:t> Women uses </a:t>
            </a:r>
            <a:r>
              <a:rPr lang="en-IN" sz="2400" b="1" dirty="0"/>
              <a:t>both sides of their </a:t>
            </a:r>
            <a:r>
              <a:rPr lang="en-IN" sz="2400" b="1" dirty="0" smtClean="0"/>
              <a:t>brains.</a:t>
            </a:r>
          </a:p>
          <a:p>
            <a:endParaRPr lang="en-IN" sz="2400" b="1" dirty="0" smtClean="0"/>
          </a:p>
          <a:p>
            <a:r>
              <a:rPr lang="en-IN" sz="2400" b="1" dirty="0" smtClean="0"/>
              <a:t>Hence better at expressing emotions and memorising.</a:t>
            </a:r>
            <a:endParaRPr lang="en-IN" sz="2400" b="1" dirty="0"/>
          </a:p>
        </p:txBody>
      </p:sp>
      <p:pic>
        <p:nvPicPr>
          <p:cNvPr id="5122" name="Picture 2" descr="C:\Users\HP\Downloads\giphy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29322" y="3071810"/>
            <a:ext cx="3000364" cy="18279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453</TotalTime>
  <Words>417</Words>
  <Application>Microsoft Office PowerPoint</Application>
  <PresentationFormat>On-screen Show (4:3)</PresentationFormat>
  <Paragraphs>101</Paragraphs>
  <Slides>14</Slides>
  <Notes>1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HIMANI</cp:lastModifiedBy>
  <cp:revision>45</cp:revision>
  <dcterms:created xsi:type="dcterms:W3CDTF">2015-09-23T18:16:55Z</dcterms:created>
  <dcterms:modified xsi:type="dcterms:W3CDTF">2015-09-24T14:40:32Z</dcterms:modified>
</cp:coreProperties>
</file>