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0" autoAdjust="0"/>
  </p:normalViewPr>
  <p:slideViewPr>
    <p:cSldViewPr snapToGrid="0">
      <p:cViewPr>
        <p:scale>
          <a:sx n="82" d="100"/>
          <a:sy n="82" d="100"/>
        </p:scale>
        <p:origin x="7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Type of Crime</a:t>
            </a:r>
          </a:p>
        </c:rich>
      </c:tx>
      <c:layout>
        <c:manualLayout>
          <c:xMode val="edge"/>
          <c:yMode val="edge"/>
          <c:x val="0.32977606069959875"/>
          <c:y val="0.769029234476063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815063985126678"/>
          <c:y val="0.13982533542291545"/>
          <c:w val="0.38369914437704405"/>
          <c:h val="0.5575936444822152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Type of Crime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AF-42FD-958E-37B0059A71E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AF-42FD-958E-37B0059A71E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87E-450B-90CC-175721FE69DE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AF-42FD-958E-37B0059A71E7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C1E0388F-3149-4B61-8AB7-0A788B146889}" type="PERCENTAGE">
                      <a:rPr lang="en-US" smtClean="0"/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87E-450B-90CC-175721FE69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Rape</c:v>
                </c:pt>
                <c:pt idx="1">
                  <c:v>Assault</c:v>
                </c:pt>
                <c:pt idx="2">
                  <c:v>Homicide</c:v>
                </c:pt>
                <c:pt idx="3">
                  <c:v>Robbery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E-450B-90CC-175721FE6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Trend in crime rate</a:t>
            </a:r>
          </a:p>
        </c:rich>
      </c:tx>
      <c:layout>
        <c:manualLayout>
          <c:xMode val="edge"/>
          <c:yMode val="edge"/>
          <c:x val="0.42333838862996837"/>
          <c:y val="0.86125167672816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632131017947102E-2"/>
          <c:y val="0.10322135253133398"/>
          <c:w val="0.94759733132897128"/>
          <c:h val="0.6132111938304540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Rape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3.5</c:v>
                </c:pt>
                <c:pt idx="1">
                  <c:v>4.5</c:v>
                </c:pt>
                <c:pt idx="2">
                  <c:v>4.3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4.5</c:v>
                </c:pt>
                <c:pt idx="7">
                  <c:v>4.3</c:v>
                </c:pt>
                <c:pt idx="8">
                  <c:v>2.5</c:v>
                </c:pt>
                <c:pt idx="9">
                  <c:v>3.5</c:v>
                </c:pt>
                <c:pt idx="10">
                  <c:v>4.5</c:v>
                </c:pt>
                <c:pt idx="11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EB-4067-BF3F-DE8AB8805D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Assault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1.8</c:v>
                </c:pt>
                <c:pt idx="1">
                  <c:v>2.8</c:v>
                </c:pt>
                <c:pt idx="2">
                  <c:v>2.4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2.4</c:v>
                </c:pt>
                <c:pt idx="8">
                  <c:v>4.4000000000000004</c:v>
                </c:pt>
                <c:pt idx="9">
                  <c:v>1.8</c:v>
                </c:pt>
                <c:pt idx="10">
                  <c:v>2.8</c:v>
                </c:pt>
                <c:pt idx="11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EB-4067-BF3F-DE8AB8805D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Homcide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EB-4067-BF3F-DE8AB8805DA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Robbery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EB-4067-BF3F-DE8AB8805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797096"/>
        <c:axId val="327797424"/>
      </c:lineChart>
      <c:catAx>
        <c:axId val="32779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797424"/>
        <c:crosses val="autoZero"/>
        <c:auto val="1"/>
        <c:lblAlgn val="ctr"/>
        <c:lblOffset val="100"/>
        <c:noMultiLvlLbl val="0"/>
      </c:catAx>
      <c:valAx>
        <c:axId val="32779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797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0">
      <a:noFill/>
    </a:ln>
    <a:effectLst/>
  </c:spPr>
  <c:txPr>
    <a:bodyPr/>
    <a:lstStyle/>
    <a:p>
      <a:pPr>
        <a:defRPr sz="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E4E4-2093-4846-B76A-C3EA3A55BA86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76641781"/>
              </p:ext>
            </p:extLst>
          </p:nvPr>
        </p:nvGraphicFramePr>
        <p:xfrm>
          <a:off x="5972976" y="3590428"/>
          <a:ext cx="2510725" cy="166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08352" y="652868"/>
            <a:ext cx="2552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Parameter: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Total Crimes (default)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Crimes per capita </a:t>
            </a:r>
          </a:p>
          <a:p>
            <a:endParaRPr lang="en-US" sz="1200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131047424"/>
              </p:ext>
            </p:extLst>
          </p:nvPr>
        </p:nvGraphicFramePr>
        <p:xfrm>
          <a:off x="661865" y="5378867"/>
          <a:ext cx="7409473" cy="14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51" y="86138"/>
            <a:ext cx="5543997" cy="32985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784" y="1898179"/>
            <a:ext cx="884918" cy="9449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03193" y="3392951"/>
            <a:ext cx="426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Crime distribution by States (color: total number of violent crimes)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2415" y="1647440"/>
            <a:ext cx="1239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Color Legend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87" y="3814349"/>
            <a:ext cx="4968387" cy="140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193" y="5124343"/>
            <a:ext cx="32513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	Population vs Average Number of Crimes</a:t>
            </a:r>
          </a:p>
        </p:txBody>
      </p:sp>
    </p:spTree>
    <p:extLst>
      <p:ext uri="{BB962C8B-B14F-4D97-AF65-F5344CB8AC3E}">
        <p14:creationId xmlns:p14="http://schemas.microsoft.com/office/powerpoint/2010/main" val="424766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 Shrivastava</dc:creator>
  <cp:lastModifiedBy>Kriti Shrivastava</cp:lastModifiedBy>
  <cp:revision>16</cp:revision>
  <dcterms:created xsi:type="dcterms:W3CDTF">2017-04-08T02:51:46Z</dcterms:created>
  <dcterms:modified xsi:type="dcterms:W3CDTF">2017-04-08T06:15:50Z</dcterms:modified>
</cp:coreProperties>
</file>