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Type of Crime</a:t>
            </a:r>
          </a:p>
        </c:rich>
      </c:tx>
      <c:layout>
        <c:manualLayout>
          <c:xMode val="edge"/>
          <c:yMode val="edge"/>
          <c:x val="0.32977615383571496"/>
          <c:y val="0.84541426910128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815063985126678"/>
          <c:y val="0.13982533542291545"/>
          <c:w val="0.38369914437704405"/>
          <c:h val="0.5575936444822152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Type of Crime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87E-450B-90CC-175721FE69DE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tx>
                <c:rich>
                  <a:bodyPr/>
                  <a:lstStyle/>
                  <a:p>
                    <a:fld id="{C1E0388F-3149-4B61-8AB7-0A788B146889}" type="PERCENTAGE">
                      <a:rPr lang="en-US" smtClean="0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87E-450B-90CC-175721FE6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Rape</c:v>
                </c:pt>
                <c:pt idx="1">
                  <c:v>Assault</c:v>
                </c:pt>
                <c:pt idx="2">
                  <c:v>Homicide</c:v>
                </c:pt>
                <c:pt idx="3">
                  <c:v>Robbery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E-450B-90CC-175721FE6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/>
              <a:t>Trend in crime rate</a:t>
            </a:r>
          </a:p>
        </c:rich>
      </c:tx>
      <c:layout>
        <c:manualLayout>
          <c:xMode val="edge"/>
          <c:yMode val="edge"/>
          <c:x val="0.42333838862996837"/>
          <c:y val="0.861251676728165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632131017947102E-2"/>
          <c:y val="0.10322135253133398"/>
          <c:w val="0.94759733132897128"/>
          <c:h val="0.6132111938304540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Rape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3.5</c:v>
                </c:pt>
                <c:pt idx="1">
                  <c:v>4.5</c:v>
                </c:pt>
                <c:pt idx="2">
                  <c:v>4.3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4.5</c:v>
                </c:pt>
                <c:pt idx="7">
                  <c:v>4.3</c:v>
                </c:pt>
                <c:pt idx="8">
                  <c:v>2.5</c:v>
                </c:pt>
                <c:pt idx="9">
                  <c:v>3.5</c:v>
                </c:pt>
                <c:pt idx="10">
                  <c:v>4.5</c:v>
                </c:pt>
                <c:pt idx="11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EB-4067-BF3F-DE8AB8805D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Assault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1.8</c:v>
                </c:pt>
                <c:pt idx="1">
                  <c:v>2.8</c:v>
                </c:pt>
                <c:pt idx="2">
                  <c:v>2.4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2.8</c:v>
                </c:pt>
                <c:pt idx="7">
                  <c:v>2.4</c:v>
                </c:pt>
                <c:pt idx="8">
                  <c:v>4.4000000000000004</c:v>
                </c:pt>
                <c:pt idx="9">
                  <c:v>1.8</c:v>
                </c:pt>
                <c:pt idx="10">
                  <c:v>2.8</c:v>
                </c:pt>
                <c:pt idx="11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EB-4067-BF3F-DE8AB8805D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Homcide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EB-4067-BF3F-DE8AB8805DA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Robbery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EB-4067-BF3F-DE8AB8805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7797096"/>
        <c:axId val="327797424"/>
      </c:lineChart>
      <c:catAx>
        <c:axId val="32779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797424"/>
        <c:crosses val="autoZero"/>
        <c:auto val="1"/>
        <c:lblAlgn val="ctr"/>
        <c:lblOffset val="100"/>
        <c:noMultiLvlLbl val="0"/>
      </c:catAx>
      <c:valAx>
        <c:axId val="32779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797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0"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6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E4E4-2093-4846-B76A-C3EA3A55BA86}" type="datetimeFigureOut">
              <a:rPr lang="en-US" smtClean="0"/>
              <a:t>07-Apr-17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DCB0-0E88-4607-B8D7-9FB9F6EC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17760058"/>
              </p:ext>
            </p:extLst>
          </p:nvPr>
        </p:nvGraphicFramePr>
        <p:xfrm>
          <a:off x="5560614" y="3342689"/>
          <a:ext cx="2358048" cy="162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54585" y="2200137"/>
            <a:ext cx="2552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Select Parameter: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Total Crimes (default)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000" dirty="0"/>
              <a:t>Crimes per capita </a:t>
            </a:r>
          </a:p>
          <a:p>
            <a:endParaRPr lang="en-US" sz="1200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78906190"/>
              </p:ext>
            </p:extLst>
          </p:nvPr>
        </p:nvGraphicFramePr>
        <p:xfrm>
          <a:off x="99158" y="4228043"/>
          <a:ext cx="5631717" cy="1474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12" y="305156"/>
            <a:ext cx="5362548" cy="31905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075" y="1023373"/>
            <a:ext cx="884918" cy="9449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8594" y="3719368"/>
            <a:ext cx="426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Crime distribution by States (color: total number of violent crimes)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9706" y="759417"/>
            <a:ext cx="1239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Color Legend</a:t>
            </a:r>
          </a:p>
        </p:txBody>
      </p:sp>
    </p:spTree>
    <p:extLst>
      <p:ext uri="{BB962C8B-B14F-4D97-AF65-F5344CB8AC3E}">
        <p14:creationId xmlns:p14="http://schemas.microsoft.com/office/powerpoint/2010/main" val="424766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 Shrivastava</dc:creator>
  <cp:lastModifiedBy>Kriti Shrivastava</cp:lastModifiedBy>
  <cp:revision>8</cp:revision>
  <dcterms:created xsi:type="dcterms:W3CDTF">2017-04-08T02:51:46Z</dcterms:created>
  <dcterms:modified xsi:type="dcterms:W3CDTF">2017-04-08T04:15:37Z</dcterms:modified>
</cp:coreProperties>
</file>