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7" r:id="rId6"/>
    <p:sldId id="260" r:id="rId7"/>
    <p:sldId id="261" r:id="rId8"/>
    <p:sldId id="263" r:id="rId9"/>
    <p:sldId id="273" r:id="rId10"/>
    <p:sldId id="262" r:id="rId11"/>
    <p:sldId id="268" r:id="rId12"/>
    <p:sldId id="269" r:id="rId13"/>
    <p:sldId id="264" r:id="rId14"/>
    <p:sldId id="266" r:id="rId15"/>
    <p:sldId id="274" r:id="rId16"/>
    <p:sldId id="265" r:id="rId17"/>
    <p:sldId id="275" r:id="rId18"/>
    <p:sldId id="276" r:id="rId19"/>
    <p:sldId id="271" r:id="rId20"/>
    <p:sldId id="270" r:id="rId2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9E3246-6907-46AE-8F14-6423775E008A}" v="22" dt="2024-05-18T10:18:07.3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tika bansal" userId="303a8736a7c65d4c" providerId="LiveId" clId="{F29E3246-6907-46AE-8F14-6423775E008A}"/>
    <pc:docChg chg="undo custSel modSld">
      <pc:chgData name="kritika bansal" userId="303a8736a7c65d4c" providerId="LiveId" clId="{F29E3246-6907-46AE-8F14-6423775E008A}" dt="2024-05-18T10:19:14.540" v="364" actId="20577"/>
      <pc:docMkLst>
        <pc:docMk/>
      </pc:docMkLst>
      <pc:sldChg chg="addSp modSp mod">
        <pc:chgData name="kritika bansal" userId="303a8736a7c65d4c" providerId="LiveId" clId="{F29E3246-6907-46AE-8F14-6423775E008A}" dt="2024-05-18T10:17:10.628" v="332"/>
        <pc:sldMkLst>
          <pc:docMk/>
          <pc:sldMk cId="0" sldId="256"/>
        </pc:sldMkLst>
        <pc:spChg chg="mod">
          <ac:chgData name="kritika bansal" userId="303a8736a7c65d4c" providerId="LiveId" clId="{F29E3246-6907-46AE-8F14-6423775E008A}" dt="2024-05-18T10:04:56.489" v="325" actId="2711"/>
          <ac:spMkLst>
            <pc:docMk/>
            <pc:sldMk cId="0" sldId="256"/>
            <ac:spMk id="5" creationId="{00000000-0000-0000-0000-000000000000}"/>
          </ac:spMkLst>
        </pc:spChg>
        <pc:spChg chg="mod">
          <ac:chgData name="kritika bansal" userId="303a8736a7c65d4c" providerId="LiveId" clId="{F29E3246-6907-46AE-8F14-6423775E008A}" dt="2024-05-17T07:48:47.158" v="229" actId="2711"/>
          <ac:spMkLst>
            <pc:docMk/>
            <pc:sldMk cId="0" sldId="256"/>
            <ac:spMk id="6" creationId="{00000000-0000-0000-0000-000000000000}"/>
          </ac:spMkLst>
        </pc:spChg>
        <pc:picChg chg="add mod">
          <ac:chgData name="kritika bansal" userId="303a8736a7c65d4c" providerId="LiveId" clId="{F29E3246-6907-46AE-8F14-6423775E008A}" dt="2024-05-18T10:17:10.628" v="332"/>
          <ac:picMkLst>
            <pc:docMk/>
            <pc:sldMk cId="0" sldId="256"/>
            <ac:picMk id="3" creationId="{10491113-F43B-CF71-5D5E-A3F2BDBEA4F6}"/>
          </ac:picMkLst>
        </pc:picChg>
      </pc:sldChg>
      <pc:sldChg chg="addSp modSp mod">
        <pc:chgData name="kritika bansal" userId="303a8736a7c65d4c" providerId="LiveId" clId="{F29E3246-6907-46AE-8F14-6423775E008A}" dt="2024-05-18T10:17:15.223" v="333"/>
        <pc:sldMkLst>
          <pc:docMk/>
          <pc:sldMk cId="0" sldId="257"/>
        </pc:sldMkLst>
        <pc:spChg chg="mod">
          <ac:chgData name="kritika bansal" userId="303a8736a7c65d4c" providerId="LiveId" clId="{F29E3246-6907-46AE-8F14-6423775E008A}" dt="2024-05-18T10:05:10.071" v="326" actId="2711"/>
          <ac:spMkLst>
            <pc:docMk/>
            <pc:sldMk cId="0" sldId="257"/>
            <ac:spMk id="6" creationId="{00000000-0000-0000-0000-000000000000}"/>
          </ac:spMkLst>
        </pc:spChg>
        <pc:picChg chg="add mod">
          <ac:chgData name="kritika bansal" userId="303a8736a7c65d4c" providerId="LiveId" clId="{F29E3246-6907-46AE-8F14-6423775E008A}" dt="2024-05-18T10:17:15.223" v="333"/>
          <ac:picMkLst>
            <pc:docMk/>
            <pc:sldMk cId="0" sldId="257"/>
            <ac:picMk id="3" creationId="{0E035BF1-F48E-B79C-DD71-B81FA638AACA}"/>
          </ac:picMkLst>
        </pc:picChg>
      </pc:sldChg>
      <pc:sldChg chg="addSp modSp mod">
        <pc:chgData name="kritika bansal" userId="303a8736a7c65d4c" providerId="LiveId" clId="{F29E3246-6907-46AE-8F14-6423775E008A}" dt="2024-05-18T10:17:18.333" v="334"/>
        <pc:sldMkLst>
          <pc:docMk/>
          <pc:sldMk cId="0" sldId="258"/>
        </pc:sldMkLst>
        <pc:spChg chg="mod">
          <ac:chgData name="kritika bansal" userId="303a8736a7c65d4c" providerId="LiveId" clId="{F29E3246-6907-46AE-8F14-6423775E008A}" dt="2024-05-18T10:05:17.895" v="327" actId="2711"/>
          <ac:spMkLst>
            <pc:docMk/>
            <pc:sldMk cId="0" sldId="258"/>
            <ac:spMk id="7" creationId="{00000000-0000-0000-0000-000000000000}"/>
          </ac:spMkLst>
        </pc:spChg>
        <pc:picChg chg="add mod">
          <ac:chgData name="kritika bansal" userId="303a8736a7c65d4c" providerId="LiveId" clId="{F29E3246-6907-46AE-8F14-6423775E008A}" dt="2024-05-18T10:17:18.333" v="334"/>
          <ac:picMkLst>
            <pc:docMk/>
            <pc:sldMk cId="0" sldId="258"/>
            <ac:picMk id="5" creationId="{81071816-B340-A120-6E78-69A0B998AA3B}"/>
          </ac:picMkLst>
        </pc:picChg>
      </pc:sldChg>
      <pc:sldChg chg="addSp modSp mod">
        <pc:chgData name="kritika bansal" userId="303a8736a7c65d4c" providerId="LiveId" clId="{F29E3246-6907-46AE-8F14-6423775E008A}" dt="2024-05-18T10:17:21.033" v="335"/>
        <pc:sldMkLst>
          <pc:docMk/>
          <pc:sldMk cId="0" sldId="259"/>
        </pc:sldMkLst>
        <pc:spChg chg="mod">
          <ac:chgData name="kritika bansal" userId="303a8736a7c65d4c" providerId="LiveId" clId="{F29E3246-6907-46AE-8F14-6423775E008A}" dt="2024-05-18T10:05:24.617" v="328" actId="2711"/>
          <ac:spMkLst>
            <pc:docMk/>
            <pc:sldMk cId="0" sldId="259"/>
            <ac:spMk id="6" creationId="{00000000-0000-0000-0000-000000000000}"/>
          </ac:spMkLst>
        </pc:spChg>
        <pc:picChg chg="add mod">
          <ac:chgData name="kritika bansal" userId="303a8736a7c65d4c" providerId="LiveId" clId="{F29E3246-6907-46AE-8F14-6423775E008A}" dt="2024-05-18T10:17:21.033" v="335"/>
          <ac:picMkLst>
            <pc:docMk/>
            <pc:sldMk cId="0" sldId="259"/>
            <ac:picMk id="3" creationId="{9687B05B-997A-8D2A-D723-73DB7F52F3D9}"/>
          </ac:picMkLst>
        </pc:picChg>
      </pc:sldChg>
      <pc:sldChg chg="addSp modSp mod">
        <pc:chgData name="kritika bansal" userId="303a8736a7c65d4c" providerId="LiveId" clId="{F29E3246-6907-46AE-8F14-6423775E008A}" dt="2024-05-18T10:17:26.304" v="337"/>
        <pc:sldMkLst>
          <pc:docMk/>
          <pc:sldMk cId="0" sldId="260"/>
        </pc:sldMkLst>
        <pc:spChg chg="mod">
          <ac:chgData name="kritika bansal" userId="303a8736a7c65d4c" providerId="LiveId" clId="{F29E3246-6907-46AE-8F14-6423775E008A}" dt="2024-05-18T10:05:48.663" v="331" actId="255"/>
          <ac:spMkLst>
            <pc:docMk/>
            <pc:sldMk cId="0" sldId="260"/>
            <ac:spMk id="5" creationId="{00000000-0000-0000-0000-000000000000}"/>
          </ac:spMkLst>
        </pc:spChg>
        <pc:picChg chg="add mod">
          <ac:chgData name="kritika bansal" userId="303a8736a7c65d4c" providerId="LiveId" clId="{F29E3246-6907-46AE-8F14-6423775E008A}" dt="2024-05-18T10:17:26.304" v="337"/>
          <ac:picMkLst>
            <pc:docMk/>
            <pc:sldMk cId="0" sldId="260"/>
            <ac:picMk id="3" creationId="{0C9D4A6F-7476-12EC-DB0B-4E34E44E03BB}"/>
          </ac:picMkLst>
        </pc:picChg>
      </pc:sldChg>
      <pc:sldChg chg="addSp modSp mod">
        <pc:chgData name="kritika bansal" userId="303a8736a7c65d4c" providerId="LiveId" clId="{F29E3246-6907-46AE-8F14-6423775E008A}" dt="2024-05-18T10:18:31.362" v="354" actId="14100"/>
        <pc:sldMkLst>
          <pc:docMk/>
          <pc:sldMk cId="0" sldId="261"/>
        </pc:sldMkLst>
        <pc:spChg chg="mod">
          <ac:chgData name="kritika bansal" userId="303a8736a7c65d4c" providerId="LiveId" clId="{F29E3246-6907-46AE-8F14-6423775E008A}" dt="2024-05-18T10:18:31.362" v="354" actId="14100"/>
          <ac:spMkLst>
            <pc:docMk/>
            <pc:sldMk cId="0" sldId="261"/>
            <ac:spMk id="5" creationId="{00000000-0000-0000-0000-000000000000}"/>
          </ac:spMkLst>
        </pc:spChg>
        <pc:picChg chg="add mod">
          <ac:chgData name="kritika bansal" userId="303a8736a7c65d4c" providerId="LiveId" clId="{F29E3246-6907-46AE-8F14-6423775E008A}" dt="2024-05-18T10:17:29.194" v="338"/>
          <ac:picMkLst>
            <pc:docMk/>
            <pc:sldMk cId="0" sldId="261"/>
            <ac:picMk id="3" creationId="{A184EC47-B162-EFB6-737B-2445C34D6D96}"/>
          </ac:picMkLst>
        </pc:picChg>
      </pc:sldChg>
      <pc:sldChg chg="addSp modSp mod">
        <pc:chgData name="kritika bansal" userId="303a8736a7c65d4c" providerId="LiveId" clId="{F29E3246-6907-46AE-8F14-6423775E008A}" dt="2024-05-18T10:17:36.964" v="341"/>
        <pc:sldMkLst>
          <pc:docMk/>
          <pc:sldMk cId="0" sldId="262"/>
        </pc:sldMkLst>
        <pc:spChg chg="mod">
          <ac:chgData name="kritika bansal" userId="303a8736a7c65d4c" providerId="LiveId" clId="{F29E3246-6907-46AE-8F14-6423775E008A}" dt="2024-05-17T09:20:47.391" v="287" actId="1036"/>
          <ac:spMkLst>
            <pc:docMk/>
            <pc:sldMk cId="0" sldId="262"/>
            <ac:spMk id="6" creationId="{00000000-0000-0000-0000-000000000000}"/>
          </ac:spMkLst>
        </pc:spChg>
        <pc:picChg chg="add mod">
          <ac:chgData name="kritika bansal" userId="303a8736a7c65d4c" providerId="LiveId" clId="{F29E3246-6907-46AE-8F14-6423775E008A}" dt="2024-05-18T10:17:36.964" v="341"/>
          <ac:picMkLst>
            <pc:docMk/>
            <pc:sldMk cId="0" sldId="262"/>
            <ac:picMk id="3" creationId="{DABC4908-A843-300F-4CF7-A0CB9705512A}"/>
          </ac:picMkLst>
        </pc:picChg>
      </pc:sldChg>
      <pc:sldChg chg="addSp modSp">
        <pc:chgData name="kritika bansal" userId="303a8736a7c65d4c" providerId="LiveId" clId="{F29E3246-6907-46AE-8F14-6423775E008A}" dt="2024-05-18T10:17:31.907" v="339"/>
        <pc:sldMkLst>
          <pc:docMk/>
          <pc:sldMk cId="0" sldId="263"/>
        </pc:sldMkLst>
        <pc:picChg chg="add mod">
          <ac:chgData name="kritika bansal" userId="303a8736a7c65d4c" providerId="LiveId" clId="{F29E3246-6907-46AE-8F14-6423775E008A}" dt="2024-05-18T10:17:31.907" v="339"/>
          <ac:picMkLst>
            <pc:docMk/>
            <pc:sldMk cId="0" sldId="263"/>
            <ac:picMk id="5" creationId="{89EDDB5A-9298-CBCB-DC66-9E3C1A360EBE}"/>
          </ac:picMkLst>
        </pc:picChg>
      </pc:sldChg>
      <pc:sldChg chg="addSp modSp mod">
        <pc:chgData name="kritika bansal" userId="303a8736a7c65d4c" providerId="LiveId" clId="{F29E3246-6907-46AE-8F14-6423775E008A}" dt="2024-05-18T10:17:44.613" v="344"/>
        <pc:sldMkLst>
          <pc:docMk/>
          <pc:sldMk cId="0" sldId="264"/>
        </pc:sldMkLst>
        <pc:spChg chg="add mod">
          <ac:chgData name="kritika bansal" userId="303a8736a7c65d4c" providerId="LiveId" clId="{F29E3246-6907-46AE-8F14-6423775E008A}" dt="2024-05-17T07:24:19.017" v="228" actId="255"/>
          <ac:spMkLst>
            <pc:docMk/>
            <pc:sldMk cId="0" sldId="264"/>
            <ac:spMk id="3" creationId="{8FF703E6-70BB-03E8-2E72-C77C83D8BD67}"/>
          </ac:spMkLst>
        </pc:spChg>
        <pc:picChg chg="add mod">
          <ac:chgData name="kritika bansal" userId="303a8736a7c65d4c" providerId="LiveId" clId="{F29E3246-6907-46AE-8F14-6423775E008A}" dt="2024-05-18T10:17:44.613" v="344"/>
          <ac:picMkLst>
            <pc:docMk/>
            <pc:sldMk cId="0" sldId="264"/>
            <ac:picMk id="6" creationId="{A91DFA7C-27C7-D518-C427-D6132F511BA8}"/>
          </ac:picMkLst>
        </pc:picChg>
        <pc:picChg chg="mod">
          <ac:chgData name="kritika bansal" userId="303a8736a7c65d4c" providerId="LiveId" clId="{F29E3246-6907-46AE-8F14-6423775E008A}" dt="2024-05-17T04:57:22.918" v="27" actId="14100"/>
          <ac:picMkLst>
            <pc:docMk/>
            <pc:sldMk cId="0" sldId="264"/>
            <ac:picMk id="7" creationId="{1C304BE4-5E6A-288D-D5F8-0DC8F58EB451}"/>
          </ac:picMkLst>
        </pc:picChg>
      </pc:sldChg>
      <pc:sldChg chg="addSp modSp mod">
        <pc:chgData name="kritika bansal" userId="303a8736a7c65d4c" providerId="LiveId" clId="{F29E3246-6907-46AE-8F14-6423775E008A}" dt="2024-05-18T10:17:56.216" v="347"/>
        <pc:sldMkLst>
          <pc:docMk/>
          <pc:sldMk cId="0" sldId="265"/>
        </pc:sldMkLst>
        <pc:spChg chg="add mod">
          <ac:chgData name="kritika bansal" userId="303a8736a7c65d4c" providerId="LiveId" clId="{F29E3246-6907-46AE-8F14-6423775E008A}" dt="2024-05-17T05:03:24.198" v="122" actId="1076"/>
          <ac:spMkLst>
            <pc:docMk/>
            <pc:sldMk cId="0" sldId="265"/>
            <ac:spMk id="7" creationId="{7E757F8E-8E7D-5D3E-69EE-4C4C544093DE}"/>
          </ac:spMkLst>
        </pc:spChg>
        <pc:spChg chg="add mod">
          <ac:chgData name="kritika bansal" userId="303a8736a7c65d4c" providerId="LiveId" clId="{F29E3246-6907-46AE-8F14-6423775E008A}" dt="2024-05-17T08:30:56.038" v="236" actId="20577"/>
          <ac:spMkLst>
            <pc:docMk/>
            <pc:sldMk cId="0" sldId="265"/>
            <ac:spMk id="9" creationId="{4C851885-8A6D-52B3-99AC-2E40E33EC4FA}"/>
          </ac:spMkLst>
        </pc:spChg>
        <pc:picChg chg="mod">
          <ac:chgData name="kritika bansal" userId="303a8736a7c65d4c" providerId="LiveId" clId="{F29E3246-6907-46AE-8F14-6423775E008A}" dt="2024-05-17T05:03:20.217" v="121" actId="1076"/>
          <ac:picMkLst>
            <pc:docMk/>
            <pc:sldMk cId="0" sldId="265"/>
            <ac:picMk id="2" creationId="{00000000-0000-0000-0000-000000000000}"/>
          </ac:picMkLst>
        </pc:picChg>
        <pc:picChg chg="mod">
          <ac:chgData name="kritika bansal" userId="303a8736a7c65d4c" providerId="LiveId" clId="{F29E3246-6907-46AE-8F14-6423775E008A}" dt="2024-05-17T06:32:54.878" v="132" actId="1076"/>
          <ac:picMkLst>
            <pc:docMk/>
            <pc:sldMk cId="0" sldId="265"/>
            <ac:picMk id="6" creationId="{EEE5A638-46B7-D08C-8085-AF75838DF9C6}"/>
          </ac:picMkLst>
        </pc:picChg>
        <pc:picChg chg="add mod">
          <ac:chgData name="kritika bansal" userId="303a8736a7c65d4c" providerId="LiveId" clId="{F29E3246-6907-46AE-8F14-6423775E008A}" dt="2024-05-18T10:17:56.216" v="347"/>
          <ac:picMkLst>
            <pc:docMk/>
            <pc:sldMk cId="0" sldId="265"/>
            <ac:picMk id="10" creationId="{5D60F81B-AE87-9233-2ECD-3D2A7A1D5E8E}"/>
          </ac:picMkLst>
        </pc:picChg>
      </pc:sldChg>
      <pc:sldChg chg="addSp modSp mod">
        <pc:chgData name="kritika bansal" userId="303a8736a7c65d4c" providerId="LiveId" clId="{F29E3246-6907-46AE-8F14-6423775E008A}" dt="2024-05-18T10:19:05.436" v="363" actId="20577"/>
        <pc:sldMkLst>
          <pc:docMk/>
          <pc:sldMk cId="0" sldId="266"/>
        </pc:sldMkLst>
        <pc:spChg chg="add mod">
          <ac:chgData name="kritika bansal" userId="303a8736a7c65d4c" providerId="LiveId" clId="{F29E3246-6907-46AE-8F14-6423775E008A}" dt="2024-05-18T10:19:05.436" v="363" actId="20577"/>
          <ac:spMkLst>
            <pc:docMk/>
            <pc:sldMk cId="0" sldId="266"/>
            <ac:spMk id="3" creationId="{EEF82D24-BA78-E4DA-5064-4E061CC53549}"/>
          </ac:spMkLst>
        </pc:spChg>
        <pc:picChg chg="add mod">
          <ac:chgData name="kritika bansal" userId="303a8736a7c65d4c" providerId="LiveId" clId="{F29E3246-6907-46AE-8F14-6423775E008A}" dt="2024-05-18T10:17:47.590" v="345"/>
          <ac:picMkLst>
            <pc:docMk/>
            <pc:sldMk cId="0" sldId="266"/>
            <ac:picMk id="5" creationId="{682AF731-F375-AEC9-5028-12A0EE1A7DFE}"/>
          </ac:picMkLst>
        </pc:picChg>
      </pc:sldChg>
      <pc:sldChg chg="addSp modSp mod">
        <pc:chgData name="kritika bansal" userId="303a8736a7c65d4c" providerId="LiveId" clId="{F29E3246-6907-46AE-8F14-6423775E008A}" dt="2024-05-18T10:17:23.655" v="336"/>
        <pc:sldMkLst>
          <pc:docMk/>
          <pc:sldMk cId="0" sldId="267"/>
        </pc:sldMkLst>
        <pc:spChg chg="mod">
          <ac:chgData name="kritika bansal" userId="303a8736a7c65d4c" providerId="LiveId" clId="{F29E3246-6907-46AE-8F14-6423775E008A}" dt="2024-05-18T10:05:31.701" v="329" actId="2711"/>
          <ac:spMkLst>
            <pc:docMk/>
            <pc:sldMk cId="0" sldId="267"/>
            <ac:spMk id="5" creationId="{D22B18A2-36E9-5DFD-AEB5-A44220B12B2D}"/>
          </ac:spMkLst>
        </pc:spChg>
        <pc:picChg chg="add mod">
          <ac:chgData name="kritika bansal" userId="303a8736a7c65d4c" providerId="LiveId" clId="{F29E3246-6907-46AE-8F14-6423775E008A}" dt="2024-05-18T10:17:23.655" v="336"/>
          <ac:picMkLst>
            <pc:docMk/>
            <pc:sldMk cId="0" sldId="267"/>
            <ac:picMk id="3" creationId="{6626D793-7DBA-5B82-4B06-BB918B4F9F30}"/>
          </ac:picMkLst>
        </pc:picChg>
      </pc:sldChg>
      <pc:sldChg chg="addSp modSp mod">
        <pc:chgData name="kritika bansal" userId="303a8736a7c65d4c" providerId="LiveId" clId="{F29E3246-6907-46AE-8F14-6423775E008A}" dt="2024-05-18T10:17:39.442" v="342"/>
        <pc:sldMkLst>
          <pc:docMk/>
          <pc:sldMk cId="0" sldId="268"/>
        </pc:sldMkLst>
        <pc:spChg chg="mod">
          <ac:chgData name="kritika bansal" userId="303a8736a7c65d4c" providerId="LiveId" clId="{F29E3246-6907-46AE-8F14-6423775E008A}" dt="2024-05-17T08:52:52.234" v="285" actId="1076"/>
          <ac:spMkLst>
            <pc:docMk/>
            <pc:sldMk cId="0" sldId="268"/>
            <ac:spMk id="6" creationId="{00000000-0000-0000-0000-000000000000}"/>
          </ac:spMkLst>
        </pc:spChg>
        <pc:picChg chg="add mod">
          <ac:chgData name="kritika bansal" userId="303a8736a7c65d4c" providerId="LiveId" clId="{F29E3246-6907-46AE-8F14-6423775E008A}" dt="2024-05-18T10:17:39.442" v="342"/>
          <ac:picMkLst>
            <pc:docMk/>
            <pc:sldMk cId="0" sldId="268"/>
            <ac:picMk id="3" creationId="{15949D4A-DDEC-A1A8-2038-D20DF9D5F6A0}"/>
          </ac:picMkLst>
        </pc:picChg>
        <pc:picChg chg="mod">
          <ac:chgData name="kritika bansal" userId="303a8736a7c65d4c" providerId="LiveId" clId="{F29E3246-6907-46AE-8F14-6423775E008A}" dt="2024-05-17T08:52:39.359" v="282" actId="1076"/>
          <ac:picMkLst>
            <pc:docMk/>
            <pc:sldMk cId="0" sldId="268"/>
            <ac:picMk id="8" creationId="{7FD4A070-04D3-F24D-E46C-6EE12740040B}"/>
          </ac:picMkLst>
        </pc:picChg>
      </pc:sldChg>
      <pc:sldChg chg="addSp modSp mod">
        <pc:chgData name="kritika bansal" userId="303a8736a7c65d4c" providerId="LiveId" clId="{F29E3246-6907-46AE-8F14-6423775E008A}" dt="2024-05-18T10:18:52.484" v="355" actId="255"/>
        <pc:sldMkLst>
          <pc:docMk/>
          <pc:sldMk cId="0" sldId="269"/>
        </pc:sldMkLst>
        <pc:spChg chg="mod">
          <ac:chgData name="kritika bansal" userId="303a8736a7c65d4c" providerId="LiveId" clId="{F29E3246-6907-46AE-8F14-6423775E008A}" dt="2024-05-18T10:18:52.484" v="355" actId="255"/>
          <ac:spMkLst>
            <pc:docMk/>
            <pc:sldMk cId="0" sldId="269"/>
            <ac:spMk id="5" creationId="{00000000-0000-0000-0000-000000000000}"/>
          </ac:spMkLst>
        </pc:spChg>
        <pc:picChg chg="add mod">
          <ac:chgData name="kritika bansal" userId="303a8736a7c65d4c" providerId="LiveId" clId="{F29E3246-6907-46AE-8F14-6423775E008A}" dt="2024-05-18T10:17:42.027" v="343"/>
          <ac:picMkLst>
            <pc:docMk/>
            <pc:sldMk cId="0" sldId="269"/>
            <ac:picMk id="3" creationId="{3662F421-30BB-E54C-C214-53356CAFF5BD}"/>
          </ac:picMkLst>
        </pc:picChg>
      </pc:sldChg>
      <pc:sldChg chg="addSp modSp mod">
        <pc:chgData name="kritika bansal" userId="303a8736a7c65d4c" providerId="LiveId" clId="{F29E3246-6907-46AE-8F14-6423775E008A}" dt="2024-05-18T10:18:07.338" v="351"/>
        <pc:sldMkLst>
          <pc:docMk/>
          <pc:sldMk cId="0" sldId="270"/>
        </pc:sldMkLst>
        <pc:spChg chg="mod">
          <ac:chgData name="kritika bansal" userId="303a8736a7c65d4c" providerId="LiveId" clId="{F29E3246-6907-46AE-8F14-6423775E008A}" dt="2024-05-17T07:23:31.668" v="216" actId="1076"/>
          <ac:spMkLst>
            <pc:docMk/>
            <pc:sldMk cId="0" sldId="270"/>
            <ac:spMk id="4" creationId="{00000000-0000-0000-0000-000000000000}"/>
          </ac:spMkLst>
        </pc:spChg>
        <pc:picChg chg="add mod">
          <ac:chgData name="kritika bansal" userId="303a8736a7c65d4c" providerId="LiveId" clId="{F29E3246-6907-46AE-8F14-6423775E008A}" dt="2024-05-18T10:18:07.338" v="351"/>
          <ac:picMkLst>
            <pc:docMk/>
            <pc:sldMk cId="0" sldId="270"/>
            <ac:picMk id="3" creationId="{44CC7FEC-17FA-B1DC-96FD-3B8B2E872980}"/>
          </ac:picMkLst>
        </pc:picChg>
      </pc:sldChg>
      <pc:sldChg chg="addSp modSp mod">
        <pc:chgData name="kritika bansal" userId="303a8736a7c65d4c" providerId="LiveId" clId="{F29E3246-6907-46AE-8F14-6423775E008A}" dt="2024-05-18T10:18:03.612" v="350"/>
        <pc:sldMkLst>
          <pc:docMk/>
          <pc:sldMk cId="4243779832" sldId="271"/>
        </pc:sldMkLst>
        <pc:spChg chg="add mod">
          <ac:chgData name="kritika bansal" userId="303a8736a7c65d4c" providerId="LiveId" clId="{F29E3246-6907-46AE-8F14-6423775E008A}" dt="2024-05-17T04:56:33.312" v="23" actId="1076"/>
          <ac:spMkLst>
            <pc:docMk/>
            <pc:sldMk cId="4243779832" sldId="271"/>
            <ac:spMk id="6" creationId="{05121A69-41A7-9B4A-A3C3-2F89B0BFE486}"/>
          </ac:spMkLst>
        </pc:spChg>
        <pc:picChg chg="add mod">
          <ac:chgData name="kritika bansal" userId="303a8736a7c65d4c" providerId="LiveId" clId="{F29E3246-6907-46AE-8F14-6423775E008A}" dt="2024-05-18T10:18:03.612" v="350"/>
          <ac:picMkLst>
            <pc:docMk/>
            <pc:sldMk cId="4243779832" sldId="271"/>
            <ac:picMk id="7" creationId="{B9316619-502F-11B8-3421-6C1D791822C0}"/>
          </ac:picMkLst>
        </pc:picChg>
      </pc:sldChg>
      <pc:sldChg chg="addSp modSp">
        <pc:chgData name="kritika bansal" userId="303a8736a7c65d4c" providerId="LiveId" clId="{F29E3246-6907-46AE-8F14-6423775E008A}" dt="2024-05-18T10:17:34.404" v="340"/>
        <pc:sldMkLst>
          <pc:docMk/>
          <pc:sldMk cId="1049312104" sldId="273"/>
        </pc:sldMkLst>
        <pc:picChg chg="add mod">
          <ac:chgData name="kritika bansal" userId="303a8736a7c65d4c" providerId="LiveId" clId="{F29E3246-6907-46AE-8F14-6423775E008A}" dt="2024-05-18T10:17:34.404" v="340"/>
          <ac:picMkLst>
            <pc:docMk/>
            <pc:sldMk cId="1049312104" sldId="273"/>
            <ac:picMk id="5" creationId="{893C6A26-D112-B7AF-A095-9E884E17CEEC}"/>
          </ac:picMkLst>
        </pc:picChg>
      </pc:sldChg>
      <pc:sldChg chg="addSp modSp mod">
        <pc:chgData name="kritika bansal" userId="303a8736a7c65d4c" providerId="LiveId" clId="{F29E3246-6907-46AE-8F14-6423775E008A}" dt="2024-05-18T10:19:14.540" v="364" actId="20577"/>
        <pc:sldMkLst>
          <pc:docMk/>
          <pc:sldMk cId="3245486206" sldId="274"/>
        </pc:sldMkLst>
        <pc:spChg chg="add mod">
          <ac:chgData name="kritika bansal" userId="303a8736a7c65d4c" providerId="LiveId" clId="{F29E3246-6907-46AE-8F14-6423775E008A}" dt="2024-05-18T10:19:14.540" v="364" actId="20577"/>
          <ac:spMkLst>
            <pc:docMk/>
            <pc:sldMk cId="3245486206" sldId="274"/>
            <ac:spMk id="5" creationId="{B449B952-5D06-9789-8253-35FC34D937E1}"/>
          </ac:spMkLst>
        </pc:spChg>
        <pc:picChg chg="add mod">
          <ac:chgData name="kritika bansal" userId="303a8736a7c65d4c" providerId="LiveId" clId="{F29E3246-6907-46AE-8F14-6423775E008A}" dt="2024-05-18T10:17:52.478" v="346"/>
          <ac:picMkLst>
            <pc:docMk/>
            <pc:sldMk cId="3245486206" sldId="274"/>
            <ac:picMk id="7" creationId="{8969FD47-96B0-2373-C532-C8F0D1396F47}"/>
          </ac:picMkLst>
        </pc:picChg>
      </pc:sldChg>
      <pc:sldChg chg="addSp modSp mod">
        <pc:chgData name="kritika bansal" userId="303a8736a7c65d4c" providerId="LiveId" clId="{F29E3246-6907-46AE-8F14-6423775E008A}" dt="2024-05-18T10:17:58.773" v="348"/>
        <pc:sldMkLst>
          <pc:docMk/>
          <pc:sldMk cId="3608122176" sldId="275"/>
        </pc:sldMkLst>
        <pc:spChg chg="add mod">
          <ac:chgData name="kritika bansal" userId="303a8736a7c65d4c" providerId="LiveId" clId="{F29E3246-6907-46AE-8F14-6423775E008A}" dt="2024-05-17T06:34:28.641" v="142" actId="14100"/>
          <ac:spMkLst>
            <pc:docMk/>
            <pc:sldMk cId="3608122176" sldId="275"/>
            <ac:spMk id="6" creationId="{CECF885E-911C-7F40-B285-97F1E9E31DBB}"/>
          </ac:spMkLst>
        </pc:spChg>
        <pc:picChg chg="add mod">
          <ac:chgData name="kritika bansal" userId="303a8736a7c65d4c" providerId="LiveId" clId="{F29E3246-6907-46AE-8F14-6423775E008A}" dt="2024-05-18T10:17:58.773" v="348"/>
          <ac:picMkLst>
            <pc:docMk/>
            <pc:sldMk cId="3608122176" sldId="275"/>
            <ac:picMk id="7" creationId="{4EDBA725-07FE-313B-6304-74DF68201831}"/>
          </ac:picMkLst>
        </pc:picChg>
      </pc:sldChg>
      <pc:sldChg chg="addSp modSp mod">
        <pc:chgData name="kritika bansal" userId="303a8736a7c65d4c" providerId="LiveId" clId="{F29E3246-6907-46AE-8F14-6423775E008A}" dt="2024-05-18T10:18:01.249" v="349"/>
        <pc:sldMkLst>
          <pc:docMk/>
          <pc:sldMk cId="501842957" sldId="276"/>
        </pc:sldMkLst>
        <pc:spChg chg="add mod">
          <ac:chgData name="kritika bansal" userId="303a8736a7c65d4c" providerId="LiveId" clId="{F29E3246-6907-46AE-8F14-6423775E008A}" dt="2024-05-17T06:36:35.158" v="149" actId="1076"/>
          <ac:spMkLst>
            <pc:docMk/>
            <pc:sldMk cId="501842957" sldId="276"/>
            <ac:spMk id="5" creationId="{460FEDA0-B8DE-DF0D-0CBC-441EA4AB2F1D}"/>
          </ac:spMkLst>
        </pc:spChg>
        <pc:picChg chg="add mod">
          <ac:chgData name="kritika bansal" userId="303a8736a7c65d4c" providerId="LiveId" clId="{F29E3246-6907-46AE-8F14-6423775E008A}" dt="2024-05-18T10:18:01.249" v="349"/>
          <ac:picMkLst>
            <pc:docMk/>
            <pc:sldMk cId="501842957" sldId="276"/>
            <ac:picMk id="6" creationId="{A3CBCF81-8752-6640-280A-3DB5C5F4643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678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4014008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801327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534787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58589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754394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359273" y="791740"/>
            <a:ext cx="7477601" cy="3836016"/>
          </a:xfrm>
          <a:prstGeom prst="rect">
            <a:avLst/>
          </a:prstGeom>
          <a:noFill/>
          <a:ln/>
        </p:spPr>
        <p:txBody>
          <a:bodyPr wrap="square" rtlCol="0" anchor="t"/>
          <a:lstStyle/>
          <a:p>
            <a:pPr marL="0" indent="0">
              <a:lnSpc>
                <a:spcPts val="7545"/>
              </a:lnSpc>
              <a:buNone/>
            </a:pPr>
            <a:r>
              <a:rPr lang="en-US" sz="6500" b="1" dirty="0">
                <a:solidFill>
                  <a:srgbClr val="000000"/>
                </a:solidFill>
                <a:latin typeface="Times New Roman" panose="02020603050405020304" pitchFamily="18" charset="0"/>
                <a:ea typeface="p22-mackinac-pro" pitchFamily="34" charset="-122"/>
                <a:cs typeface="Times New Roman" panose="02020603050405020304" pitchFamily="18" charset="0"/>
              </a:rPr>
              <a:t>HEALTH INSURANCE PREMIUM PREDICTION</a:t>
            </a:r>
            <a:endParaRPr lang="en-US" sz="6500" dirty="0">
              <a:latin typeface="Times New Roman" panose="02020603050405020304" pitchFamily="18" charset="0"/>
              <a:cs typeface="Times New Roman" panose="02020603050405020304" pitchFamily="18" charset="0"/>
            </a:endParaRPr>
          </a:p>
        </p:txBody>
      </p:sp>
      <p:sp>
        <p:nvSpPr>
          <p:cNvPr id="6" name="Text 2"/>
          <p:cNvSpPr/>
          <p:nvPr/>
        </p:nvSpPr>
        <p:spPr>
          <a:xfrm>
            <a:off x="451625" y="5065359"/>
            <a:ext cx="3562814" cy="2370281"/>
          </a:xfrm>
          <a:prstGeom prst="rect">
            <a:avLst/>
          </a:prstGeom>
          <a:noFill/>
          <a:ln/>
        </p:spPr>
        <p:txBody>
          <a:bodyPr wrap="none" rtlCol="0" anchor="t"/>
          <a:lstStyle/>
          <a:p>
            <a:pPr marL="0" indent="0">
              <a:lnSpc>
                <a:spcPts val="2799"/>
              </a:lnSpc>
              <a:buNone/>
            </a:pPr>
            <a:r>
              <a:rPr lang="en-US" sz="2400" b="1" dirty="0">
                <a:solidFill>
                  <a:srgbClr val="272525"/>
                </a:solidFill>
                <a:latin typeface="Eudoxus Sans" pitchFamily="34" charset="0"/>
                <a:ea typeface="Eudoxus Sans" pitchFamily="34" charset="-122"/>
                <a:cs typeface="Eudoxus Sans" pitchFamily="34" charset="-120"/>
              </a:rPr>
              <a:t>SUPERVISED BY:</a:t>
            </a:r>
          </a:p>
          <a:p>
            <a:pPr marL="0" indent="0">
              <a:lnSpc>
                <a:spcPts val="2799"/>
              </a:lnSpc>
              <a:buNone/>
            </a:pPr>
            <a:endParaRPr lang="en-US" sz="2400" b="1" dirty="0">
              <a:solidFill>
                <a:srgbClr val="272525"/>
              </a:solidFill>
              <a:latin typeface="Eudoxus Sans" pitchFamily="34" charset="0"/>
              <a:ea typeface="Eudoxus Sans" pitchFamily="34" charset="-122"/>
            </a:endParaRPr>
          </a:p>
          <a:p>
            <a:pPr marL="0" indent="0">
              <a:lnSpc>
                <a:spcPct val="150000"/>
              </a:lnSpc>
              <a:buNone/>
            </a:pPr>
            <a:r>
              <a:rPr lang="en-US" sz="3200" dirty="0">
                <a:solidFill>
                  <a:srgbClr val="272525"/>
                </a:solidFill>
                <a:latin typeface="Times New Roman" panose="02020603050405020304" pitchFamily="18" charset="0"/>
                <a:ea typeface="Eudoxus Sans" pitchFamily="34" charset="-122"/>
                <a:cs typeface="Times New Roman" panose="02020603050405020304" pitchFamily="18" charset="0"/>
              </a:rPr>
              <a:t>Ms. Shagun Sharma</a:t>
            </a:r>
          </a:p>
        </p:txBody>
      </p:sp>
      <p:sp>
        <p:nvSpPr>
          <p:cNvPr id="7" name="Text 3"/>
          <p:cNvSpPr/>
          <p:nvPr/>
        </p:nvSpPr>
        <p:spPr>
          <a:xfrm>
            <a:off x="5349445" y="5065359"/>
            <a:ext cx="3705345" cy="2463934"/>
          </a:xfrm>
          <a:prstGeom prst="rect">
            <a:avLst/>
          </a:prstGeom>
          <a:noFill/>
          <a:ln/>
        </p:spPr>
        <p:txBody>
          <a:bodyPr wrap="none" rtlCol="0" anchor="t"/>
          <a:lstStyle/>
          <a:p>
            <a:pPr>
              <a:lnSpc>
                <a:spcPts val="2799"/>
              </a:lnSpc>
            </a:pPr>
            <a:r>
              <a:rPr lang="en-US" sz="2400" dirty="0">
                <a:solidFill>
                  <a:srgbClr val="272525"/>
                </a:solidFill>
                <a:latin typeface="Eudoxus Sans" pitchFamily="34" charset="0"/>
                <a:ea typeface="Eudoxus Sans" pitchFamily="34" charset="-122"/>
                <a:cs typeface="Eudoxus Sans" pitchFamily="34" charset="-120"/>
              </a:rPr>
              <a:t> </a:t>
            </a:r>
            <a:r>
              <a:rPr lang="en-US" sz="2400" b="1" dirty="0">
                <a:solidFill>
                  <a:srgbClr val="272525"/>
                </a:solidFill>
                <a:latin typeface="Eudoxus Sans" pitchFamily="34" charset="0"/>
                <a:ea typeface="Eudoxus Sans" pitchFamily="34" charset="-122"/>
                <a:cs typeface="Eudoxus Sans" pitchFamily="34" charset="-120"/>
              </a:rPr>
              <a:t>SUBMITTED</a:t>
            </a:r>
            <a:r>
              <a:rPr lang="en-US" sz="2400" dirty="0">
                <a:solidFill>
                  <a:srgbClr val="272525"/>
                </a:solidFill>
                <a:latin typeface="Eudoxus Sans" pitchFamily="34" charset="0"/>
                <a:ea typeface="Eudoxus Sans" pitchFamily="34" charset="-122"/>
                <a:cs typeface="Eudoxus Sans" pitchFamily="34" charset="-120"/>
              </a:rPr>
              <a:t> </a:t>
            </a:r>
            <a:r>
              <a:rPr lang="en-US" sz="2400" b="1" dirty="0">
                <a:solidFill>
                  <a:srgbClr val="272525"/>
                </a:solidFill>
                <a:latin typeface="Eudoxus Sans" pitchFamily="34" charset="0"/>
                <a:ea typeface="Eudoxus Sans" pitchFamily="34" charset="-122"/>
                <a:cs typeface="Eudoxus Sans" pitchFamily="34" charset="-120"/>
              </a:rPr>
              <a:t>BY:</a:t>
            </a:r>
            <a:endParaRPr lang="en-US" sz="2400" b="1" dirty="0"/>
          </a:p>
          <a:p>
            <a:pPr>
              <a:lnSpc>
                <a:spcPts val="2799"/>
              </a:lnSpc>
            </a:pPr>
            <a:endParaRPr lang="en-US" sz="2400" dirty="0">
              <a:solidFill>
                <a:srgbClr val="272525"/>
              </a:solidFill>
              <a:latin typeface="Eudoxus Sans" pitchFamily="34" charset="0"/>
              <a:ea typeface="Eudoxus Sans" pitchFamily="34" charset="-122"/>
              <a:cs typeface="Eudoxus Sans" pitchFamily="34" charset="-120"/>
            </a:endParaRPr>
          </a:p>
          <a:p>
            <a:pPr marL="0" indent="0">
              <a:lnSpc>
                <a:spcPct val="150000"/>
              </a:lnSpc>
              <a:buNone/>
            </a:pPr>
            <a:r>
              <a:rPr lang="en-US" sz="2400" dirty="0">
                <a:solidFill>
                  <a:srgbClr val="272525"/>
                </a:solidFill>
                <a:latin typeface="Eudoxus Sans" pitchFamily="34" charset="0"/>
                <a:ea typeface="Eudoxus Sans" pitchFamily="34" charset="-122"/>
                <a:cs typeface="Eudoxus Sans" pitchFamily="34" charset="-120"/>
              </a:rPr>
              <a:t>Kritica (2210990523)</a:t>
            </a:r>
          </a:p>
          <a:p>
            <a:pPr>
              <a:lnSpc>
                <a:spcPct val="150000"/>
              </a:lnSpc>
            </a:pPr>
            <a:r>
              <a:rPr lang="en-US" sz="2400" dirty="0">
                <a:solidFill>
                  <a:srgbClr val="272525"/>
                </a:solidFill>
                <a:latin typeface="Eudoxus Sans" pitchFamily="34" charset="0"/>
                <a:ea typeface="Eudoxus Sans" pitchFamily="34" charset="-122"/>
                <a:cs typeface="Eudoxus Sans" pitchFamily="34" charset="-120"/>
              </a:rPr>
              <a:t>Kritika Bansal (2210990524)</a:t>
            </a:r>
          </a:p>
          <a:p>
            <a:pPr>
              <a:lnSpc>
                <a:spcPct val="150000"/>
              </a:lnSpc>
            </a:pPr>
            <a:r>
              <a:rPr lang="en-US" sz="2400" dirty="0">
                <a:solidFill>
                  <a:srgbClr val="272525"/>
                </a:solidFill>
                <a:latin typeface="Eudoxus Sans" pitchFamily="34" charset="0"/>
                <a:ea typeface="Eudoxus Sans" pitchFamily="34" charset="-122"/>
                <a:cs typeface="Eudoxus Sans" pitchFamily="34" charset="-120"/>
              </a:rPr>
              <a:t>Lavika Singla (2210990540)</a:t>
            </a:r>
            <a:endParaRPr lang="en-US" sz="2400" dirty="0"/>
          </a:p>
          <a:p>
            <a:pPr marL="0" indent="0">
              <a:lnSpc>
                <a:spcPts val="2799"/>
              </a:lnSpc>
              <a:buNone/>
            </a:pPr>
            <a:endParaRPr lang="en-US" sz="2400" dirty="0">
              <a:solidFill>
                <a:srgbClr val="272525"/>
              </a:solidFill>
              <a:latin typeface="Eudoxus Sans" pitchFamily="34" charset="0"/>
              <a:ea typeface="Eudoxus Sans" pitchFamily="34" charset="-122"/>
              <a:cs typeface="Eudoxus Sans" pitchFamily="34" charset="-120"/>
            </a:endParaRPr>
          </a:p>
          <a:p>
            <a:pPr marL="0" indent="0">
              <a:lnSpc>
                <a:spcPts val="2799"/>
              </a:lnSpc>
              <a:buNone/>
            </a:pPr>
            <a:endParaRPr lang="en-US" sz="2400" dirty="0"/>
          </a:p>
        </p:txBody>
      </p:sp>
      <p:pic>
        <p:nvPicPr>
          <p:cNvPr id="1028" name="Picture 4" descr="Health Insurance Premium Calculator">
            <a:extLst>
              <a:ext uri="{FF2B5EF4-FFF2-40B4-BE49-F238E27FC236}">
                <a16:creationId xmlns:a16="http://schemas.microsoft.com/office/drawing/2014/main" id="{C2379126-251A-7A0E-E610-6D8B113E7C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6146" y="139391"/>
            <a:ext cx="6434254" cy="770549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Chitkara University | Chandigarh, India">
            <a:extLst>
              <a:ext uri="{FF2B5EF4-FFF2-40B4-BE49-F238E27FC236}">
                <a16:creationId xmlns:a16="http://schemas.microsoft.com/office/drawing/2014/main" id="{10491113-F43B-CF71-5D5E-A3F2BDBEA4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037993" y="3746810"/>
            <a:ext cx="7552056" cy="1092819"/>
          </a:xfrm>
          <a:prstGeom prst="rect">
            <a:avLst/>
          </a:prstGeom>
          <a:noFill/>
          <a:ln/>
        </p:spPr>
        <p:txBody>
          <a:bodyPr wrap="none" rtlCol="0" anchor="t"/>
          <a:lstStyle/>
          <a:p>
            <a:pPr marL="0" indent="0">
              <a:lnSpc>
                <a:spcPts val="5468"/>
              </a:lnSpc>
              <a:buNone/>
            </a:pPr>
            <a:r>
              <a:rPr lang="en-US" sz="6600" b="1" u="sng" dirty="0">
                <a:solidFill>
                  <a:srgbClr val="000000"/>
                </a:solidFill>
                <a:latin typeface="p22-mackinac-pro" pitchFamily="34" charset="0"/>
                <a:ea typeface="p22-mackinac-pro" pitchFamily="34" charset="-122"/>
                <a:cs typeface="p22-mackinac-pro" pitchFamily="34" charset="-120"/>
              </a:rPr>
              <a:t>Feature Engineering</a:t>
            </a:r>
            <a:endParaRPr lang="en-US" sz="6600" u="sng" dirty="0"/>
          </a:p>
        </p:txBody>
      </p:sp>
      <p:sp>
        <p:nvSpPr>
          <p:cNvPr id="6" name="Text 2"/>
          <p:cNvSpPr/>
          <p:nvPr/>
        </p:nvSpPr>
        <p:spPr>
          <a:xfrm>
            <a:off x="1338146" y="5067022"/>
            <a:ext cx="11965259" cy="2437749"/>
          </a:xfrm>
          <a:prstGeom prst="rect">
            <a:avLst/>
          </a:prstGeom>
          <a:noFill/>
          <a:ln/>
        </p:spPr>
        <p:txBody>
          <a:bodyPr wrap="square" rtlCol="0" anchor="t"/>
          <a:lstStyle/>
          <a:p>
            <a:pPr marL="0" indent="0" algn="just">
              <a:buNone/>
            </a:pPr>
            <a:r>
              <a:rPr lang="en-US" sz="2600" dirty="0">
                <a:solidFill>
                  <a:srgbClr val="272525"/>
                </a:solidFill>
                <a:latin typeface="Eudoxus Sans" pitchFamily="34" charset="0"/>
                <a:ea typeface="Eudoxus Sans" pitchFamily="34" charset="-122"/>
                <a:cs typeface="Eudoxus Sans" pitchFamily="34" charset="-120"/>
              </a:rPr>
              <a:t>To prepare the data for machine learning, we will perform extensive feature engineering. This includes handling missing values, encoding categorical variables, creating new derived features, and scaling numerical attributes. The goal is to transform the raw data into a format that can be effectively leveraged by predictive models.</a:t>
            </a:r>
            <a:endParaRPr lang="en-US" sz="2600" dirty="0"/>
          </a:p>
        </p:txBody>
      </p:sp>
      <p:pic>
        <p:nvPicPr>
          <p:cNvPr id="3" name="Picture 4" descr="Chitkara University | Chandigarh, India">
            <a:extLst>
              <a:ext uri="{FF2B5EF4-FFF2-40B4-BE49-F238E27FC236}">
                <a16:creationId xmlns:a16="http://schemas.microsoft.com/office/drawing/2014/main" id="{DABC4908-A843-300F-4CF7-A0CB970551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1996068"/>
          </a:xfrm>
          <a:prstGeom prst="rect">
            <a:avLst/>
          </a:prstGeom>
        </p:spPr>
      </p:pic>
      <p:sp>
        <p:nvSpPr>
          <p:cNvPr id="5" name="Text 1"/>
          <p:cNvSpPr/>
          <p:nvPr/>
        </p:nvSpPr>
        <p:spPr>
          <a:xfrm>
            <a:off x="713678" y="2343688"/>
            <a:ext cx="8310339" cy="1016260"/>
          </a:xfrm>
          <a:prstGeom prst="rect">
            <a:avLst/>
          </a:prstGeom>
          <a:noFill/>
          <a:ln/>
        </p:spPr>
        <p:txBody>
          <a:bodyPr wrap="none" rtlCol="0" anchor="t"/>
          <a:lstStyle/>
          <a:p>
            <a:pPr marL="0" indent="0">
              <a:lnSpc>
                <a:spcPts val="5468"/>
              </a:lnSpc>
              <a:buNone/>
            </a:pPr>
            <a:r>
              <a:rPr lang="en-US" sz="6000" b="1" u="sng" dirty="0">
                <a:solidFill>
                  <a:srgbClr val="000000"/>
                </a:solidFill>
                <a:latin typeface="p22-mackinac-pro" pitchFamily="34" charset="0"/>
                <a:ea typeface="p22-mackinac-pro" pitchFamily="34" charset="-122"/>
                <a:cs typeface="p22-mackinac-pro" pitchFamily="34" charset="-120"/>
              </a:rPr>
              <a:t>Model Evaluation Metric</a:t>
            </a:r>
            <a:endParaRPr lang="en-US" sz="6000" u="sng" dirty="0"/>
          </a:p>
        </p:txBody>
      </p:sp>
      <p:sp>
        <p:nvSpPr>
          <p:cNvPr id="6" name="Text 2"/>
          <p:cNvSpPr/>
          <p:nvPr/>
        </p:nvSpPr>
        <p:spPr>
          <a:xfrm>
            <a:off x="635619" y="2988527"/>
            <a:ext cx="13359161" cy="5107258"/>
          </a:xfrm>
          <a:prstGeom prst="rect">
            <a:avLst/>
          </a:prstGeom>
          <a:noFill/>
          <a:ln/>
        </p:spPr>
        <p:txBody>
          <a:bodyPr wrap="square" rtlCol="0" anchor="t"/>
          <a:lstStyle/>
          <a:p>
            <a:pPr algn="just">
              <a:lnSpc>
                <a:spcPct val="150000"/>
              </a:lnSpc>
              <a:buSzPct val="100000"/>
            </a:pPr>
            <a:r>
              <a:rPr lang="en-US" sz="2800" b="1" dirty="0">
                <a:solidFill>
                  <a:srgbClr val="272525"/>
                </a:solidFill>
                <a:ea typeface="Eudoxus Sans" pitchFamily="34" charset="-122"/>
                <a:cs typeface="Eudoxus Sans" pitchFamily="34" charset="-120"/>
              </a:rPr>
              <a:t>R-Squared – </a:t>
            </a:r>
            <a:r>
              <a:rPr lang="en-US" sz="2800" dirty="0">
                <a:solidFill>
                  <a:srgbClr val="272525"/>
                </a:solidFill>
                <a:latin typeface="Times New Roman" panose="02020603050405020304" pitchFamily="18" charset="0"/>
                <a:ea typeface="Eudoxus Sans" pitchFamily="34" charset="-122"/>
                <a:cs typeface="Times New Roman" panose="02020603050405020304" pitchFamily="18" charset="0"/>
              </a:rPr>
              <a:t>It is also known as the coefficient of determination, is a statistical measure that indicates how well the regression predictions approximate the real data points. The range lies between 0 and 1.</a:t>
            </a:r>
            <a:endParaRPr lang="en-US" sz="2800" dirty="0">
              <a:solidFill>
                <a:srgbClr val="272525"/>
              </a:solidFill>
              <a:ea typeface="Eudoxus Sans" pitchFamily="34" charset="-122"/>
            </a:endParaRPr>
          </a:p>
          <a:p>
            <a:pPr algn="just">
              <a:lnSpc>
                <a:spcPct val="150000"/>
              </a:lnSpc>
              <a:buSzPct val="100000"/>
            </a:pPr>
            <a:endParaRPr lang="en-US" sz="2800" dirty="0">
              <a:solidFill>
                <a:srgbClr val="272525"/>
              </a:solidFill>
              <a:ea typeface="Eudoxus Sans" pitchFamily="34" charset="-122"/>
            </a:endParaRPr>
          </a:p>
          <a:p>
            <a:pPr algn="just">
              <a:lnSpc>
                <a:spcPct val="150000"/>
              </a:lnSpc>
              <a:buSzPct val="100000"/>
            </a:pPr>
            <a:endParaRPr lang="en-US" sz="2800" dirty="0">
              <a:solidFill>
                <a:srgbClr val="272525"/>
              </a:solidFill>
              <a:ea typeface="Eudoxus Sans" pitchFamily="34" charset="-122"/>
            </a:endParaRPr>
          </a:p>
          <a:p>
            <a:pPr algn="just">
              <a:lnSpc>
                <a:spcPct val="150000"/>
              </a:lnSpc>
              <a:buSzPct val="100000"/>
            </a:pPr>
            <a:endParaRPr lang="en-US" sz="2800" dirty="0">
              <a:solidFill>
                <a:srgbClr val="272525"/>
              </a:solidFill>
              <a:ea typeface="Eudoxus Sans" pitchFamily="34" charset="-122"/>
            </a:endParaRPr>
          </a:p>
          <a:p>
            <a:pPr algn="just">
              <a:lnSpc>
                <a:spcPct val="150000"/>
              </a:lnSpc>
              <a:buSzPct val="100000"/>
            </a:pPr>
            <a:r>
              <a:rPr lang="en-IN" sz="2800" dirty="0">
                <a:ea typeface="Eudoxus Sans"/>
              </a:rPr>
              <a:t>The R² value of 0.86 means that the random forest model explains 86% of the variance in the target variable.</a:t>
            </a:r>
          </a:p>
          <a:p>
            <a:pPr algn="l">
              <a:lnSpc>
                <a:spcPct val="150000"/>
              </a:lnSpc>
              <a:buSzPct val="100000"/>
            </a:pPr>
            <a:endParaRPr lang="en-US" sz="2800" dirty="0">
              <a:solidFill>
                <a:srgbClr val="272525"/>
              </a:solidFill>
              <a:latin typeface="Eudoxus Sans" pitchFamily="34" charset="0"/>
              <a:ea typeface="Eudoxus Sans" pitchFamily="34" charset="-122"/>
              <a:cs typeface="Eudoxus Sans" pitchFamily="34" charset="-120"/>
            </a:endParaRPr>
          </a:p>
        </p:txBody>
      </p:sp>
      <p:sp>
        <p:nvSpPr>
          <p:cNvPr id="7" name="Text 3"/>
          <p:cNvSpPr/>
          <p:nvPr/>
        </p:nvSpPr>
        <p:spPr>
          <a:xfrm>
            <a:off x="2037993" y="6497717"/>
            <a:ext cx="10554414" cy="355402"/>
          </a:xfrm>
          <a:prstGeom prst="rect">
            <a:avLst/>
          </a:prstGeom>
          <a:noFill/>
          <a:ln/>
        </p:spPr>
        <p:txBody>
          <a:bodyPr wrap="none" rtlCol="0" anchor="t"/>
          <a:lstStyle/>
          <a:p>
            <a:pPr marL="0" indent="0">
              <a:lnSpc>
                <a:spcPts val="2799"/>
              </a:lnSpc>
              <a:buNone/>
            </a:pPr>
            <a:endParaRPr lang="en-US" sz="1750" dirty="0"/>
          </a:p>
        </p:txBody>
      </p:sp>
      <p:pic>
        <p:nvPicPr>
          <p:cNvPr id="8" name="Picture 7">
            <a:extLst>
              <a:ext uri="{FF2B5EF4-FFF2-40B4-BE49-F238E27FC236}">
                <a16:creationId xmlns:a16="http://schemas.microsoft.com/office/drawing/2014/main" id="{7FD4A070-04D3-F24D-E46C-6EE12740040B}"/>
              </a:ext>
            </a:extLst>
          </p:cNvPr>
          <p:cNvPicPr>
            <a:picLocks noChangeAspect="1"/>
          </p:cNvPicPr>
          <p:nvPr/>
        </p:nvPicPr>
        <p:blipFill>
          <a:blip r:embed="rId5"/>
          <a:stretch>
            <a:fillRect/>
          </a:stretch>
        </p:blipFill>
        <p:spPr>
          <a:xfrm>
            <a:off x="713678" y="5202895"/>
            <a:ext cx="6255834" cy="1294822"/>
          </a:xfrm>
          <a:prstGeom prst="rect">
            <a:avLst/>
          </a:prstGeom>
        </p:spPr>
      </p:pic>
      <p:pic>
        <p:nvPicPr>
          <p:cNvPr id="3" name="Picture 4" descr="Chitkara University | Chandigarh, India">
            <a:extLst>
              <a:ext uri="{FF2B5EF4-FFF2-40B4-BE49-F238E27FC236}">
                <a16:creationId xmlns:a16="http://schemas.microsoft.com/office/drawing/2014/main" id="{15949D4A-DDEC-A1A8-2038-D20DF9D5F6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855113" y="1092929"/>
            <a:ext cx="6552907" cy="981114"/>
          </a:xfrm>
          <a:prstGeom prst="rect">
            <a:avLst/>
          </a:prstGeom>
          <a:noFill/>
          <a:ln/>
        </p:spPr>
        <p:txBody>
          <a:bodyPr wrap="none" rtlCol="0" anchor="t"/>
          <a:lstStyle/>
          <a:p>
            <a:pPr marL="0" indent="0">
              <a:lnSpc>
                <a:spcPts val="5468"/>
              </a:lnSpc>
              <a:buNone/>
            </a:pPr>
            <a:r>
              <a:rPr lang="en-US" sz="7200" b="1" u="sng" dirty="0">
                <a:solidFill>
                  <a:srgbClr val="000000"/>
                </a:solidFill>
                <a:latin typeface="p22-mackinac-pro" pitchFamily="34" charset="0"/>
                <a:ea typeface="p22-mackinac-pro" pitchFamily="34" charset="-122"/>
                <a:cs typeface="p22-mackinac-pro" pitchFamily="34" charset="-120"/>
              </a:rPr>
              <a:t>CONCLUSION:</a:t>
            </a:r>
            <a:endParaRPr lang="en-US" sz="7200" u="sng" dirty="0"/>
          </a:p>
        </p:txBody>
      </p:sp>
      <p:sp>
        <p:nvSpPr>
          <p:cNvPr id="5" name="Text 2"/>
          <p:cNvSpPr/>
          <p:nvPr/>
        </p:nvSpPr>
        <p:spPr>
          <a:xfrm>
            <a:off x="1855113" y="2433498"/>
            <a:ext cx="10554414" cy="4892853"/>
          </a:xfrm>
          <a:prstGeom prst="rect">
            <a:avLst/>
          </a:prstGeom>
          <a:noFill/>
          <a:ln/>
        </p:spPr>
        <p:txBody>
          <a:bodyPr wrap="square" rtlCol="0" anchor="t"/>
          <a:lstStyle/>
          <a:p>
            <a:pPr marL="0" indent="0" algn="just">
              <a:lnSpc>
                <a:spcPct val="150000"/>
              </a:lnSpc>
              <a:buNone/>
            </a:pPr>
            <a:r>
              <a:rPr lang="en-US" sz="2600" dirty="0">
                <a:solidFill>
                  <a:srgbClr val="272525"/>
                </a:solidFill>
                <a:latin typeface="Times New Roman" panose="02020603050405020304" pitchFamily="18" charset="0"/>
                <a:ea typeface="Eudoxus Sans" pitchFamily="34" charset="-122"/>
                <a:cs typeface="Times New Roman" panose="02020603050405020304" pitchFamily="18" charset="0"/>
              </a:rPr>
              <a:t>Health insurance premium prediction models powered by machine learning offer significant benefits to both insurance providers and consumers. By leveraging advanced algorithms to analyze diverse data points, these models can accurately forecast insurance premiums, enabling providers to better manage risk and set fair pricing while empowering consumers to make informed decisions about their healthcare coverage. As we continue to refine and improve these predictive models, we move closer to a healthcare system that is more efficient, transparent, and accessible for all.</a:t>
            </a:r>
            <a:endParaRPr lang="en-US" sz="2600" dirty="0">
              <a:latin typeface="Times New Roman" panose="02020603050405020304" pitchFamily="18" charset="0"/>
              <a:cs typeface="Times New Roman" panose="02020603050405020304" pitchFamily="18" charset="0"/>
            </a:endParaRPr>
          </a:p>
        </p:txBody>
      </p:sp>
      <p:pic>
        <p:nvPicPr>
          <p:cNvPr id="3" name="Picture 4" descr="Chitkara University | Chandigarh, India">
            <a:extLst>
              <a:ext uri="{FF2B5EF4-FFF2-40B4-BE49-F238E27FC236}">
                <a16:creationId xmlns:a16="http://schemas.microsoft.com/office/drawing/2014/main" id="{3662F421-30BB-E54C-C214-53356CAFF5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4408" y="80814"/>
            <a:ext cx="2974108" cy="694373"/>
          </a:xfrm>
          <a:prstGeom prst="rect">
            <a:avLst/>
          </a:prstGeom>
          <a:noFill/>
          <a:ln/>
        </p:spPr>
        <p:txBody>
          <a:bodyPr wrap="none" rtlCol="0" anchor="t"/>
          <a:lstStyle/>
          <a:p>
            <a:pPr marL="0" indent="0">
              <a:lnSpc>
                <a:spcPts val="5468"/>
              </a:lnSpc>
              <a:buNone/>
            </a:pPr>
            <a:r>
              <a:rPr lang="en-US" sz="3600" b="1" u="sng" dirty="0">
                <a:solidFill>
                  <a:srgbClr val="000000"/>
                </a:solidFill>
                <a:latin typeface="p22-mackinac-pro" pitchFamily="34" charset="0"/>
                <a:ea typeface="p22-mackinac-pro" pitchFamily="34" charset="-122"/>
                <a:cs typeface="p22-mackinac-pro" pitchFamily="34" charset="-120"/>
              </a:rPr>
              <a:t>SCREENSHOTS:</a:t>
            </a:r>
            <a:endParaRPr lang="en-US" sz="3600" u="sng" dirty="0"/>
          </a:p>
        </p:txBody>
      </p:sp>
      <p:sp>
        <p:nvSpPr>
          <p:cNvPr id="5" name="Text 2"/>
          <p:cNvSpPr/>
          <p:nvPr/>
        </p:nvSpPr>
        <p:spPr>
          <a:xfrm>
            <a:off x="2037993" y="4506397"/>
            <a:ext cx="10554414" cy="355402"/>
          </a:xfrm>
          <a:prstGeom prst="rect">
            <a:avLst/>
          </a:prstGeom>
          <a:noFill/>
          <a:ln/>
        </p:spPr>
        <p:txBody>
          <a:bodyPr wrap="none" rtlCol="0" anchor="t"/>
          <a:lstStyle/>
          <a:p>
            <a:pPr marL="0" indent="0">
              <a:lnSpc>
                <a:spcPts val="2799"/>
              </a:lnSpc>
              <a:buNone/>
            </a:pPr>
            <a:endParaRPr lang="en-US" sz="1750" dirty="0"/>
          </a:p>
        </p:txBody>
      </p:sp>
      <p:pic>
        <p:nvPicPr>
          <p:cNvPr id="7" name="Picture 6">
            <a:extLst>
              <a:ext uri="{FF2B5EF4-FFF2-40B4-BE49-F238E27FC236}">
                <a16:creationId xmlns:a16="http://schemas.microsoft.com/office/drawing/2014/main" id="{1C304BE4-5E6A-288D-D5F8-0DC8F58EB451}"/>
              </a:ext>
            </a:extLst>
          </p:cNvPr>
          <p:cNvPicPr>
            <a:picLocks noChangeAspect="1"/>
          </p:cNvPicPr>
          <p:nvPr/>
        </p:nvPicPr>
        <p:blipFill>
          <a:blip r:embed="rId4"/>
          <a:stretch>
            <a:fillRect/>
          </a:stretch>
        </p:blipFill>
        <p:spPr>
          <a:xfrm>
            <a:off x="3906580" y="182673"/>
            <a:ext cx="9407976" cy="6998712"/>
          </a:xfrm>
          <a:prstGeom prst="rect">
            <a:avLst/>
          </a:prstGeom>
        </p:spPr>
      </p:pic>
      <p:sp>
        <p:nvSpPr>
          <p:cNvPr id="3" name="TextBox 2">
            <a:extLst>
              <a:ext uri="{FF2B5EF4-FFF2-40B4-BE49-F238E27FC236}">
                <a16:creationId xmlns:a16="http://schemas.microsoft.com/office/drawing/2014/main" id="{8FF703E6-70BB-03E8-2E72-C77C83D8BD67}"/>
              </a:ext>
            </a:extLst>
          </p:cNvPr>
          <p:cNvSpPr txBox="1"/>
          <p:nvPr/>
        </p:nvSpPr>
        <p:spPr>
          <a:xfrm>
            <a:off x="3906579" y="7509675"/>
            <a:ext cx="9407975" cy="954107"/>
          </a:xfrm>
          <a:prstGeom prst="rect">
            <a:avLst/>
          </a:prstGeom>
          <a:noFill/>
        </p:spPr>
        <p:txBody>
          <a:bodyPr wrap="square" rtlCol="0">
            <a:spAutoFit/>
          </a:bodyPr>
          <a:lstStyle/>
          <a:p>
            <a:pPr algn="ctr"/>
            <a:r>
              <a:rPr lang="en-US" sz="3200" b="1" dirty="0">
                <a:effectLst/>
                <a:latin typeface="Times New Roman" panose="02020603050405020304" pitchFamily="18" charset="0"/>
                <a:cs typeface="Times New Roman" panose="02020603050405020304" pitchFamily="18" charset="0"/>
              </a:rPr>
              <a:t>Web Interface Of The Project</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pic>
        <p:nvPicPr>
          <p:cNvPr id="6" name="Picture 4" descr="Chitkara University | Chandigarh, India">
            <a:extLst>
              <a:ext uri="{FF2B5EF4-FFF2-40B4-BE49-F238E27FC236}">
                <a16:creationId xmlns:a16="http://schemas.microsoft.com/office/drawing/2014/main" id="{A91DFA7C-27C7-D518-C427-D6132F511B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3767614"/>
            <a:ext cx="5554980" cy="694373"/>
          </a:xfrm>
          <a:prstGeom prst="rect">
            <a:avLst/>
          </a:prstGeom>
          <a:noFill/>
          <a:ln/>
        </p:spPr>
        <p:txBody>
          <a:bodyPr wrap="none" rtlCol="0" anchor="t"/>
          <a:lstStyle/>
          <a:p>
            <a:pPr marL="0" indent="0">
              <a:lnSpc>
                <a:spcPts val="5468"/>
              </a:lnSpc>
              <a:buNone/>
            </a:pPr>
            <a:endParaRPr lang="en-US" sz="4374" dirty="0"/>
          </a:p>
        </p:txBody>
      </p:sp>
      <p:pic>
        <p:nvPicPr>
          <p:cNvPr id="7" name="Picture 6">
            <a:extLst>
              <a:ext uri="{FF2B5EF4-FFF2-40B4-BE49-F238E27FC236}">
                <a16:creationId xmlns:a16="http://schemas.microsoft.com/office/drawing/2014/main" id="{1D515363-8807-7A9F-1E74-E922F0FC0F57}"/>
              </a:ext>
            </a:extLst>
          </p:cNvPr>
          <p:cNvPicPr>
            <a:picLocks noChangeAspect="1"/>
          </p:cNvPicPr>
          <p:nvPr/>
        </p:nvPicPr>
        <p:blipFill>
          <a:blip r:embed="rId4"/>
          <a:stretch>
            <a:fillRect/>
          </a:stretch>
        </p:blipFill>
        <p:spPr>
          <a:xfrm>
            <a:off x="168693" y="1379658"/>
            <a:ext cx="4577092" cy="4586246"/>
          </a:xfrm>
          <a:prstGeom prst="rect">
            <a:avLst/>
          </a:prstGeom>
        </p:spPr>
      </p:pic>
      <p:pic>
        <p:nvPicPr>
          <p:cNvPr id="9" name="Picture 8">
            <a:extLst>
              <a:ext uri="{FF2B5EF4-FFF2-40B4-BE49-F238E27FC236}">
                <a16:creationId xmlns:a16="http://schemas.microsoft.com/office/drawing/2014/main" id="{99495883-B047-EADF-4B1F-0842B3B994C2}"/>
              </a:ext>
            </a:extLst>
          </p:cNvPr>
          <p:cNvPicPr>
            <a:picLocks noChangeAspect="1"/>
          </p:cNvPicPr>
          <p:nvPr/>
        </p:nvPicPr>
        <p:blipFill>
          <a:blip r:embed="rId5"/>
          <a:stretch>
            <a:fillRect/>
          </a:stretch>
        </p:blipFill>
        <p:spPr>
          <a:xfrm>
            <a:off x="5001555" y="2460677"/>
            <a:ext cx="4577092" cy="4595400"/>
          </a:xfrm>
          <a:prstGeom prst="rect">
            <a:avLst/>
          </a:prstGeom>
        </p:spPr>
      </p:pic>
      <p:pic>
        <p:nvPicPr>
          <p:cNvPr id="11" name="Picture 10">
            <a:extLst>
              <a:ext uri="{FF2B5EF4-FFF2-40B4-BE49-F238E27FC236}">
                <a16:creationId xmlns:a16="http://schemas.microsoft.com/office/drawing/2014/main" id="{11957AB7-E032-C9BD-0E7D-F70A049B9DAA}"/>
              </a:ext>
            </a:extLst>
          </p:cNvPr>
          <p:cNvPicPr>
            <a:picLocks noChangeAspect="1"/>
          </p:cNvPicPr>
          <p:nvPr/>
        </p:nvPicPr>
        <p:blipFill>
          <a:blip r:embed="rId6"/>
          <a:stretch>
            <a:fillRect/>
          </a:stretch>
        </p:blipFill>
        <p:spPr>
          <a:xfrm>
            <a:off x="9884615" y="1379658"/>
            <a:ext cx="4586209" cy="4595400"/>
          </a:xfrm>
          <a:prstGeom prst="rect">
            <a:avLst/>
          </a:prstGeom>
        </p:spPr>
      </p:pic>
      <p:sp>
        <p:nvSpPr>
          <p:cNvPr id="3" name="TextBox 2">
            <a:extLst>
              <a:ext uri="{FF2B5EF4-FFF2-40B4-BE49-F238E27FC236}">
                <a16:creationId xmlns:a16="http://schemas.microsoft.com/office/drawing/2014/main" id="{EEF82D24-BA78-E4DA-5064-4E061CC53549}"/>
              </a:ext>
            </a:extLst>
          </p:cNvPr>
          <p:cNvSpPr txBox="1"/>
          <p:nvPr/>
        </p:nvSpPr>
        <p:spPr>
          <a:xfrm>
            <a:off x="1326995" y="7527073"/>
            <a:ext cx="12143678" cy="523220"/>
          </a:xfrm>
          <a:prstGeom prst="rect">
            <a:avLst/>
          </a:prstGeom>
          <a:noFill/>
        </p:spPr>
        <p:txBody>
          <a:bodyPr wrap="square" rtlCol="0">
            <a:spAutoFit/>
          </a:bodyPr>
          <a:lstStyle/>
          <a:p>
            <a:pPr algn="ctr"/>
            <a:r>
              <a:rPr lang="en-US" sz="2800" b="1" dirty="0">
                <a:effectLst/>
                <a:latin typeface="Times New Roman" panose="02020603050405020304" pitchFamily="18" charset="0"/>
                <a:cs typeface="Times New Roman" panose="02020603050405020304" pitchFamily="18" charset="0"/>
              </a:rPr>
              <a:t>Graphs showing Data Distribution For Numerical Column</a:t>
            </a:r>
            <a:endParaRPr lang="en-IN" sz="2800" b="1" dirty="0">
              <a:latin typeface="Times New Roman" panose="02020603050405020304" pitchFamily="18" charset="0"/>
              <a:cs typeface="Times New Roman" panose="02020603050405020304" pitchFamily="18" charset="0"/>
            </a:endParaRPr>
          </a:p>
        </p:txBody>
      </p:sp>
      <p:pic>
        <p:nvPicPr>
          <p:cNvPr id="5" name="Picture 4" descr="Chitkara University | Chandigarh, India">
            <a:extLst>
              <a:ext uri="{FF2B5EF4-FFF2-40B4-BE49-F238E27FC236}">
                <a16:creationId xmlns:a16="http://schemas.microsoft.com/office/drawing/2014/main" id="{682AF731-F375-AEC9-5028-12A0EE1A7D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3767614"/>
            <a:ext cx="5554980" cy="694373"/>
          </a:xfrm>
          <a:prstGeom prst="rect">
            <a:avLst/>
          </a:prstGeom>
          <a:noFill/>
          <a:ln/>
        </p:spPr>
        <p:txBody>
          <a:bodyPr wrap="none" rtlCol="0" anchor="t"/>
          <a:lstStyle/>
          <a:p>
            <a:pPr marL="0" indent="0">
              <a:lnSpc>
                <a:spcPts val="5468"/>
              </a:lnSpc>
              <a:buNone/>
            </a:pPr>
            <a:endParaRPr lang="en-US" sz="4374" dirty="0"/>
          </a:p>
        </p:txBody>
      </p:sp>
      <p:pic>
        <p:nvPicPr>
          <p:cNvPr id="6" name="Picture 5">
            <a:extLst>
              <a:ext uri="{FF2B5EF4-FFF2-40B4-BE49-F238E27FC236}">
                <a16:creationId xmlns:a16="http://schemas.microsoft.com/office/drawing/2014/main" id="{6E991F32-5FCE-937A-5616-02C28D6A673C}"/>
              </a:ext>
            </a:extLst>
          </p:cNvPr>
          <p:cNvPicPr>
            <a:picLocks noChangeAspect="1"/>
          </p:cNvPicPr>
          <p:nvPr/>
        </p:nvPicPr>
        <p:blipFill>
          <a:blip r:embed="rId4"/>
          <a:stretch>
            <a:fillRect/>
          </a:stretch>
        </p:blipFill>
        <p:spPr>
          <a:xfrm>
            <a:off x="189018" y="1461354"/>
            <a:ext cx="4540958" cy="4396034"/>
          </a:xfrm>
          <a:prstGeom prst="rect">
            <a:avLst/>
          </a:prstGeom>
        </p:spPr>
      </p:pic>
      <p:pic>
        <p:nvPicPr>
          <p:cNvPr id="8" name="Picture 7">
            <a:extLst>
              <a:ext uri="{FF2B5EF4-FFF2-40B4-BE49-F238E27FC236}">
                <a16:creationId xmlns:a16="http://schemas.microsoft.com/office/drawing/2014/main" id="{4B096A8A-CDC1-A5B1-0A63-CE0948790960}"/>
              </a:ext>
            </a:extLst>
          </p:cNvPr>
          <p:cNvPicPr>
            <a:picLocks noChangeAspect="1"/>
          </p:cNvPicPr>
          <p:nvPr/>
        </p:nvPicPr>
        <p:blipFill>
          <a:blip r:embed="rId5"/>
          <a:stretch>
            <a:fillRect/>
          </a:stretch>
        </p:blipFill>
        <p:spPr>
          <a:xfrm>
            <a:off x="9875352" y="1461353"/>
            <a:ext cx="4564189" cy="4396035"/>
          </a:xfrm>
          <a:prstGeom prst="rect">
            <a:avLst/>
          </a:prstGeom>
        </p:spPr>
      </p:pic>
      <p:pic>
        <p:nvPicPr>
          <p:cNvPr id="10" name="Picture 9">
            <a:extLst>
              <a:ext uri="{FF2B5EF4-FFF2-40B4-BE49-F238E27FC236}">
                <a16:creationId xmlns:a16="http://schemas.microsoft.com/office/drawing/2014/main" id="{E08A9796-432F-A24D-E63B-D2DF4A0978D2}"/>
              </a:ext>
            </a:extLst>
          </p:cNvPr>
          <p:cNvPicPr>
            <a:picLocks noChangeAspect="1"/>
          </p:cNvPicPr>
          <p:nvPr/>
        </p:nvPicPr>
        <p:blipFill>
          <a:blip r:embed="rId6"/>
          <a:stretch>
            <a:fillRect/>
          </a:stretch>
        </p:blipFill>
        <p:spPr>
          <a:xfrm>
            <a:off x="4969142" y="2487517"/>
            <a:ext cx="4613968" cy="4515449"/>
          </a:xfrm>
          <a:prstGeom prst="rect">
            <a:avLst/>
          </a:prstGeom>
        </p:spPr>
      </p:pic>
      <p:sp>
        <p:nvSpPr>
          <p:cNvPr id="5" name="TextBox 4">
            <a:extLst>
              <a:ext uri="{FF2B5EF4-FFF2-40B4-BE49-F238E27FC236}">
                <a16:creationId xmlns:a16="http://schemas.microsoft.com/office/drawing/2014/main" id="{B449B952-5D06-9789-8253-35FC34D937E1}"/>
              </a:ext>
            </a:extLst>
          </p:cNvPr>
          <p:cNvSpPr txBox="1"/>
          <p:nvPr/>
        </p:nvSpPr>
        <p:spPr>
          <a:xfrm>
            <a:off x="3823861" y="7142182"/>
            <a:ext cx="7315200" cy="954107"/>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Bar Graphs</a:t>
            </a:r>
            <a:r>
              <a:rPr lang="en-US" sz="2800" b="1" dirty="0">
                <a:effectLst/>
                <a:latin typeface="Times New Roman" panose="02020603050405020304" pitchFamily="18" charset="0"/>
                <a:cs typeface="Times New Roman" panose="02020603050405020304" pitchFamily="18" charset="0"/>
              </a:rPr>
              <a:t> showing Data Distribution For Numerical Column</a:t>
            </a:r>
            <a:endParaRPr lang="en-IN" sz="2800" b="1" dirty="0">
              <a:latin typeface="Times New Roman" panose="02020603050405020304" pitchFamily="18" charset="0"/>
              <a:cs typeface="Times New Roman" panose="02020603050405020304" pitchFamily="18" charset="0"/>
            </a:endParaRPr>
          </a:p>
        </p:txBody>
      </p:sp>
      <p:pic>
        <p:nvPicPr>
          <p:cNvPr id="7" name="Picture 4" descr="Chitkara University | Chandigarh, India">
            <a:extLst>
              <a:ext uri="{FF2B5EF4-FFF2-40B4-BE49-F238E27FC236}">
                <a16:creationId xmlns:a16="http://schemas.microsoft.com/office/drawing/2014/main" id="{8969FD47-96B0-2373-C532-C8F0D1396F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486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30261"/>
            <a:ext cx="14630400" cy="8229600"/>
          </a:xfrm>
          <a:prstGeom prst="rect">
            <a:avLst/>
          </a:prstGeom>
        </p:spPr>
      </p:pic>
      <p:sp>
        <p:nvSpPr>
          <p:cNvPr id="4" name="Text 1"/>
          <p:cNvSpPr/>
          <p:nvPr/>
        </p:nvSpPr>
        <p:spPr>
          <a:xfrm>
            <a:off x="2037993" y="3767614"/>
            <a:ext cx="5554980" cy="694373"/>
          </a:xfrm>
          <a:prstGeom prst="rect">
            <a:avLst/>
          </a:prstGeom>
          <a:noFill/>
          <a:ln/>
        </p:spPr>
        <p:txBody>
          <a:bodyPr wrap="none" rtlCol="0" anchor="t"/>
          <a:lstStyle/>
          <a:p>
            <a:pPr marL="0" indent="0">
              <a:lnSpc>
                <a:spcPts val="5468"/>
              </a:lnSpc>
              <a:buNone/>
            </a:pPr>
            <a:endParaRPr lang="en-US" sz="4374" dirty="0"/>
          </a:p>
        </p:txBody>
      </p:sp>
      <p:pic>
        <p:nvPicPr>
          <p:cNvPr id="5" name="Picture 4">
            <a:extLst>
              <a:ext uri="{FF2B5EF4-FFF2-40B4-BE49-F238E27FC236}">
                <a16:creationId xmlns:a16="http://schemas.microsoft.com/office/drawing/2014/main" id="{5EB47D7C-862D-903B-178D-7B919778F532}"/>
              </a:ext>
            </a:extLst>
          </p:cNvPr>
          <p:cNvPicPr>
            <a:picLocks noChangeAspect="1"/>
          </p:cNvPicPr>
          <p:nvPr/>
        </p:nvPicPr>
        <p:blipFill>
          <a:blip r:embed="rId4"/>
          <a:stretch>
            <a:fillRect/>
          </a:stretch>
        </p:blipFill>
        <p:spPr>
          <a:xfrm>
            <a:off x="2201458" y="202250"/>
            <a:ext cx="10227483" cy="2908055"/>
          </a:xfrm>
          <a:prstGeom prst="rect">
            <a:avLst/>
          </a:prstGeom>
        </p:spPr>
      </p:pic>
      <p:pic>
        <p:nvPicPr>
          <p:cNvPr id="6" name="Picture 5">
            <a:extLst>
              <a:ext uri="{FF2B5EF4-FFF2-40B4-BE49-F238E27FC236}">
                <a16:creationId xmlns:a16="http://schemas.microsoft.com/office/drawing/2014/main" id="{EEE5A638-46B7-D08C-8085-AF75838DF9C6}"/>
              </a:ext>
            </a:extLst>
          </p:cNvPr>
          <p:cNvPicPr>
            <a:picLocks noChangeAspect="1"/>
          </p:cNvPicPr>
          <p:nvPr/>
        </p:nvPicPr>
        <p:blipFill>
          <a:blip r:embed="rId5"/>
          <a:stretch>
            <a:fillRect/>
          </a:stretch>
        </p:blipFill>
        <p:spPr>
          <a:xfrm>
            <a:off x="2201458" y="4329669"/>
            <a:ext cx="10227483" cy="3241812"/>
          </a:xfrm>
          <a:prstGeom prst="rect">
            <a:avLst/>
          </a:prstGeom>
        </p:spPr>
      </p:pic>
      <p:sp>
        <p:nvSpPr>
          <p:cNvPr id="7" name="TextBox 6">
            <a:extLst>
              <a:ext uri="{FF2B5EF4-FFF2-40B4-BE49-F238E27FC236}">
                <a16:creationId xmlns:a16="http://schemas.microsoft.com/office/drawing/2014/main" id="{7E757F8E-8E7D-5D3E-69EE-4C4C544093DE}"/>
              </a:ext>
            </a:extLst>
          </p:cNvPr>
          <p:cNvSpPr txBox="1"/>
          <p:nvPr/>
        </p:nvSpPr>
        <p:spPr>
          <a:xfrm>
            <a:off x="4243946" y="3211551"/>
            <a:ext cx="7315200" cy="523220"/>
          </a:xfrm>
          <a:prstGeom prst="rect">
            <a:avLst/>
          </a:prstGeom>
          <a:noFill/>
        </p:spPr>
        <p:txBody>
          <a:bodyPr wrap="square">
            <a:spAutoFit/>
          </a:bodyPr>
          <a:lstStyle/>
          <a:p>
            <a:pPr algn="ctr"/>
            <a:r>
              <a:rPr lang="en-US" sz="2800" b="1" dirty="0">
                <a:effectLst/>
                <a:latin typeface="Times New Roman" panose="02020603050405020304" pitchFamily="18" charset="0"/>
                <a:cs typeface="Times New Roman" panose="02020603050405020304" pitchFamily="18" charset="0"/>
              </a:rPr>
              <a:t>Histogram showing No. Of Smokers</a:t>
            </a:r>
            <a:endParaRPr lang="en-IN" sz="2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C851885-8A6D-52B3-99AC-2E40E33EC4FA}"/>
              </a:ext>
            </a:extLst>
          </p:cNvPr>
          <p:cNvSpPr txBox="1"/>
          <p:nvPr/>
        </p:nvSpPr>
        <p:spPr>
          <a:xfrm>
            <a:off x="3969834" y="7684118"/>
            <a:ext cx="740441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Pie Chart </a:t>
            </a:r>
            <a:r>
              <a:rPr lang="en-US" sz="2800" b="1" dirty="0">
                <a:effectLst/>
                <a:latin typeface="Times New Roman" panose="02020603050405020304" pitchFamily="18" charset="0"/>
                <a:cs typeface="Times New Roman" panose="02020603050405020304" pitchFamily="18" charset="0"/>
              </a:rPr>
              <a:t>showing No. Of Smokers</a:t>
            </a:r>
            <a:endParaRPr lang="en-IN" sz="2800" b="1" dirty="0">
              <a:latin typeface="Times New Roman" panose="02020603050405020304" pitchFamily="18" charset="0"/>
              <a:cs typeface="Times New Roman" panose="02020603050405020304" pitchFamily="18" charset="0"/>
            </a:endParaRPr>
          </a:p>
        </p:txBody>
      </p:sp>
      <p:pic>
        <p:nvPicPr>
          <p:cNvPr id="10" name="Picture 4" descr="Chitkara University | Chandigarh, India">
            <a:extLst>
              <a:ext uri="{FF2B5EF4-FFF2-40B4-BE49-F238E27FC236}">
                <a16:creationId xmlns:a16="http://schemas.microsoft.com/office/drawing/2014/main" id="{5D60F81B-AE87-9233-2ECD-3D2A7A1D5E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3767614"/>
            <a:ext cx="5554980" cy="694373"/>
          </a:xfrm>
          <a:prstGeom prst="rect">
            <a:avLst/>
          </a:prstGeom>
          <a:noFill/>
          <a:ln/>
        </p:spPr>
        <p:txBody>
          <a:bodyPr wrap="none" rtlCol="0" anchor="t"/>
          <a:lstStyle/>
          <a:p>
            <a:pPr marL="0" indent="0">
              <a:lnSpc>
                <a:spcPts val="5468"/>
              </a:lnSpc>
              <a:buNone/>
            </a:pPr>
            <a:endParaRPr lang="en-US" sz="4374" dirty="0"/>
          </a:p>
        </p:txBody>
      </p:sp>
      <p:pic>
        <p:nvPicPr>
          <p:cNvPr id="5" name="Picture 4">
            <a:extLst>
              <a:ext uri="{FF2B5EF4-FFF2-40B4-BE49-F238E27FC236}">
                <a16:creationId xmlns:a16="http://schemas.microsoft.com/office/drawing/2014/main" id="{E6AD9026-C843-5845-F6DA-11010CEB9520}"/>
              </a:ext>
            </a:extLst>
          </p:cNvPr>
          <p:cNvPicPr>
            <a:picLocks noChangeAspect="1"/>
          </p:cNvPicPr>
          <p:nvPr/>
        </p:nvPicPr>
        <p:blipFill>
          <a:blip r:embed="rId4"/>
          <a:stretch>
            <a:fillRect/>
          </a:stretch>
        </p:blipFill>
        <p:spPr>
          <a:xfrm>
            <a:off x="2160656" y="655574"/>
            <a:ext cx="9854123" cy="6224079"/>
          </a:xfrm>
          <a:prstGeom prst="rect">
            <a:avLst/>
          </a:prstGeom>
        </p:spPr>
      </p:pic>
      <p:sp>
        <p:nvSpPr>
          <p:cNvPr id="6" name="TextBox 5">
            <a:extLst>
              <a:ext uri="{FF2B5EF4-FFF2-40B4-BE49-F238E27FC236}">
                <a16:creationId xmlns:a16="http://schemas.microsoft.com/office/drawing/2014/main" id="{CECF885E-911C-7F40-B285-97F1E9E31DBB}"/>
              </a:ext>
            </a:extLst>
          </p:cNvPr>
          <p:cNvSpPr txBox="1"/>
          <p:nvPr/>
        </p:nvSpPr>
        <p:spPr>
          <a:xfrm>
            <a:off x="2037993" y="7266249"/>
            <a:ext cx="10384466"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Heatmap Showing Correlation Coefficient between Two Variables</a:t>
            </a:r>
          </a:p>
        </p:txBody>
      </p:sp>
      <p:pic>
        <p:nvPicPr>
          <p:cNvPr id="7" name="Picture 4" descr="Chitkara University | Chandigarh, India">
            <a:extLst>
              <a:ext uri="{FF2B5EF4-FFF2-40B4-BE49-F238E27FC236}">
                <a16:creationId xmlns:a16="http://schemas.microsoft.com/office/drawing/2014/main" id="{4EDBA725-07FE-313B-6304-74DF682018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122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3767614"/>
            <a:ext cx="5554980" cy="694373"/>
          </a:xfrm>
          <a:prstGeom prst="rect">
            <a:avLst/>
          </a:prstGeom>
          <a:noFill/>
          <a:ln/>
        </p:spPr>
        <p:txBody>
          <a:bodyPr wrap="none" rtlCol="0" anchor="t"/>
          <a:lstStyle/>
          <a:p>
            <a:pPr marL="0" indent="0">
              <a:lnSpc>
                <a:spcPts val="5468"/>
              </a:lnSpc>
              <a:buNone/>
            </a:pPr>
            <a:endParaRPr lang="en-US" sz="4374" dirty="0"/>
          </a:p>
        </p:txBody>
      </p:sp>
      <p:pic>
        <p:nvPicPr>
          <p:cNvPr id="8" name="Picture 7">
            <a:extLst>
              <a:ext uri="{FF2B5EF4-FFF2-40B4-BE49-F238E27FC236}">
                <a16:creationId xmlns:a16="http://schemas.microsoft.com/office/drawing/2014/main" id="{09AF4B37-7032-CD7C-539A-D7BD56AD42F6}"/>
              </a:ext>
            </a:extLst>
          </p:cNvPr>
          <p:cNvPicPr>
            <a:picLocks noChangeAspect="1"/>
          </p:cNvPicPr>
          <p:nvPr/>
        </p:nvPicPr>
        <p:blipFill>
          <a:blip r:embed="rId4"/>
          <a:stretch>
            <a:fillRect/>
          </a:stretch>
        </p:blipFill>
        <p:spPr>
          <a:xfrm>
            <a:off x="192253" y="1162868"/>
            <a:ext cx="6661161" cy="6252693"/>
          </a:xfrm>
          <a:prstGeom prst="rect">
            <a:avLst/>
          </a:prstGeom>
        </p:spPr>
      </p:pic>
      <p:sp>
        <p:nvSpPr>
          <p:cNvPr id="9" name="TextBox 8">
            <a:extLst>
              <a:ext uri="{FF2B5EF4-FFF2-40B4-BE49-F238E27FC236}">
                <a16:creationId xmlns:a16="http://schemas.microsoft.com/office/drawing/2014/main" id="{A2F053AA-C6BE-CA27-E795-863054711666}"/>
              </a:ext>
            </a:extLst>
          </p:cNvPr>
          <p:cNvSpPr txBox="1"/>
          <p:nvPr/>
        </p:nvSpPr>
        <p:spPr>
          <a:xfrm>
            <a:off x="524107" y="154511"/>
            <a:ext cx="3668752" cy="769441"/>
          </a:xfrm>
          <a:prstGeom prst="rect">
            <a:avLst/>
          </a:prstGeom>
          <a:noFill/>
        </p:spPr>
        <p:txBody>
          <a:bodyPr wrap="square" rtlCol="0">
            <a:spAutoFit/>
          </a:bodyPr>
          <a:lstStyle/>
          <a:p>
            <a:r>
              <a:rPr lang="en-IN" sz="4400" b="1" u="sng" dirty="0"/>
              <a:t>OUTPUT:</a:t>
            </a:r>
          </a:p>
        </p:txBody>
      </p:sp>
      <p:pic>
        <p:nvPicPr>
          <p:cNvPr id="11" name="Picture 10">
            <a:extLst>
              <a:ext uri="{FF2B5EF4-FFF2-40B4-BE49-F238E27FC236}">
                <a16:creationId xmlns:a16="http://schemas.microsoft.com/office/drawing/2014/main" id="{EE13666B-A005-3DDC-2ABF-EF53A60D816B}"/>
              </a:ext>
            </a:extLst>
          </p:cNvPr>
          <p:cNvPicPr>
            <a:picLocks noChangeAspect="1"/>
          </p:cNvPicPr>
          <p:nvPr/>
        </p:nvPicPr>
        <p:blipFill>
          <a:blip r:embed="rId5"/>
          <a:stretch>
            <a:fillRect/>
          </a:stretch>
        </p:blipFill>
        <p:spPr>
          <a:xfrm>
            <a:off x="7429575" y="1162868"/>
            <a:ext cx="7008572" cy="6252693"/>
          </a:xfrm>
          <a:prstGeom prst="rect">
            <a:avLst/>
          </a:prstGeom>
        </p:spPr>
      </p:pic>
      <p:sp>
        <p:nvSpPr>
          <p:cNvPr id="5" name="TextBox 4">
            <a:extLst>
              <a:ext uri="{FF2B5EF4-FFF2-40B4-BE49-F238E27FC236}">
                <a16:creationId xmlns:a16="http://schemas.microsoft.com/office/drawing/2014/main" id="{460FEDA0-B8DE-DF0D-0CBC-441EA4AB2F1D}"/>
              </a:ext>
            </a:extLst>
          </p:cNvPr>
          <p:cNvSpPr txBox="1"/>
          <p:nvPr/>
        </p:nvSpPr>
        <p:spPr>
          <a:xfrm>
            <a:off x="2642840" y="7564228"/>
            <a:ext cx="10083565"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Model Predicting The Value According To The User Input</a:t>
            </a:r>
          </a:p>
        </p:txBody>
      </p:sp>
      <p:pic>
        <p:nvPicPr>
          <p:cNvPr id="6" name="Picture 4" descr="Chitkara University | Chandigarh, India">
            <a:extLst>
              <a:ext uri="{FF2B5EF4-FFF2-40B4-BE49-F238E27FC236}">
                <a16:creationId xmlns:a16="http://schemas.microsoft.com/office/drawing/2014/main" id="{A3CBCF81-8752-6640-280A-3DB5C5F464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842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255672" y="893332"/>
            <a:ext cx="5823617" cy="694373"/>
          </a:xfrm>
          <a:prstGeom prst="rect">
            <a:avLst/>
          </a:prstGeom>
          <a:noFill/>
          <a:ln/>
        </p:spPr>
        <p:txBody>
          <a:bodyPr wrap="none" rtlCol="0" anchor="t"/>
          <a:lstStyle/>
          <a:p>
            <a:pPr marL="0" indent="0">
              <a:lnSpc>
                <a:spcPts val="5468"/>
              </a:lnSpc>
              <a:buNone/>
            </a:pPr>
            <a:r>
              <a:rPr lang="en-US" sz="6600" b="1" u="sng" dirty="0">
                <a:solidFill>
                  <a:srgbClr val="000000"/>
                </a:solidFill>
                <a:latin typeface="p22-mackinac-pro" pitchFamily="34" charset="0"/>
                <a:ea typeface="p22-mackinac-pro" pitchFamily="34" charset="-122"/>
                <a:cs typeface="p22-mackinac-pro" pitchFamily="34" charset="-120"/>
              </a:rPr>
              <a:t>REFERENCES AND LINKS</a:t>
            </a:r>
            <a:r>
              <a:rPr lang="en-US" sz="4374" b="1" dirty="0">
                <a:solidFill>
                  <a:srgbClr val="000000"/>
                </a:solidFill>
                <a:latin typeface="p22-mackinac-pro" pitchFamily="34" charset="0"/>
                <a:ea typeface="p22-mackinac-pro" pitchFamily="34" charset="-122"/>
                <a:cs typeface="p22-mackinac-pro" pitchFamily="34" charset="-120"/>
              </a:rPr>
              <a:t>:</a:t>
            </a:r>
            <a:endParaRPr lang="en-US" sz="4374" dirty="0"/>
          </a:p>
        </p:txBody>
      </p:sp>
      <p:sp>
        <p:nvSpPr>
          <p:cNvPr id="5" name="Text 2"/>
          <p:cNvSpPr/>
          <p:nvPr/>
        </p:nvSpPr>
        <p:spPr>
          <a:xfrm>
            <a:off x="2037993" y="3175411"/>
            <a:ext cx="10554414" cy="4455531"/>
          </a:xfrm>
          <a:prstGeom prst="rect">
            <a:avLst/>
          </a:prstGeom>
          <a:noFill/>
          <a:ln/>
        </p:spPr>
        <p:txBody>
          <a:bodyPr wrap="square" rtlCol="0" anchor="t"/>
          <a:lstStyle/>
          <a:p>
            <a:pPr marL="0" indent="0">
              <a:lnSpc>
                <a:spcPct val="150000"/>
              </a:lnSpc>
              <a:buNone/>
            </a:pPr>
            <a:endParaRPr lang="en-US" sz="2400" dirty="0"/>
          </a:p>
        </p:txBody>
      </p:sp>
      <p:sp>
        <p:nvSpPr>
          <p:cNvPr id="6" name="TextBox 5">
            <a:extLst>
              <a:ext uri="{FF2B5EF4-FFF2-40B4-BE49-F238E27FC236}">
                <a16:creationId xmlns:a16="http://schemas.microsoft.com/office/drawing/2014/main" id="{05121A69-41A7-9B4A-A3C3-2F89B0BFE486}"/>
              </a:ext>
            </a:extLst>
          </p:cNvPr>
          <p:cNvSpPr txBox="1"/>
          <p:nvPr/>
        </p:nvSpPr>
        <p:spPr>
          <a:xfrm>
            <a:off x="1255672" y="2112791"/>
            <a:ext cx="9717128" cy="5820504"/>
          </a:xfrm>
          <a:prstGeom prst="rect">
            <a:avLst/>
          </a:prstGeom>
          <a:noFill/>
        </p:spPr>
        <p:txBody>
          <a:bodyPr wrap="square">
            <a:spAutoFit/>
          </a:bodyPr>
          <a:lstStyle/>
          <a:p>
            <a:pPr marL="342900" indent="-342900" rtl="0">
              <a:lnSpc>
                <a:spcPct val="150000"/>
              </a:lnSpc>
              <a:buFont typeface="+mj-lt"/>
              <a:buAutoNum type="arabicPeriod"/>
            </a:pPr>
            <a:r>
              <a:rPr lang="en-IN" sz="3600" dirty="0">
                <a:effectLst/>
              </a:rPr>
              <a:t>https://www.kaggle.com/ </a:t>
            </a:r>
            <a:endParaRPr lang="en-IN" sz="3600" dirty="0"/>
          </a:p>
          <a:p>
            <a:pPr marL="342900" indent="-342900" rtl="0">
              <a:lnSpc>
                <a:spcPct val="150000"/>
              </a:lnSpc>
              <a:buFont typeface="+mj-lt"/>
              <a:buAutoNum type="arabicPeriod"/>
            </a:pPr>
            <a:r>
              <a:rPr lang="en-IN" sz="3600" dirty="0">
                <a:effectLst/>
              </a:rPr>
              <a:t>https://www.geeksforgeeks.org/</a:t>
            </a:r>
            <a:endParaRPr lang="en-IN" sz="3600" dirty="0"/>
          </a:p>
          <a:p>
            <a:pPr marL="342900" indent="-342900" rtl="0">
              <a:lnSpc>
                <a:spcPct val="150000"/>
              </a:lnSpc>
              <a:buFont typeface="+mj-lt"/>
              <a:buAutoNum type="arabicPeriod"/>
            </a:pPr>
            <a:r>
              <a:rPr lang="en-IN" sz="3600" dirty="0">
                <a:effectLst/>
              </a:rPr>
              <a:t>https://www.datacamp.com/</a:t>
            </a:r>
            <a:endParaRPr lang="en-IN" sz="3600" dirty="0"/>
          </a:p>
          <a:p>
            <a:pPr marL="342900" indent="-342900" rtl="0">
              <a:lnSpc>
                <a:spcPct val="150000"/>
              </a:lnSpc>
              <a:buFont typeface="+mj-lt"/>
              <a:buAutoNum type="arabicPeriod"/>
            </a:pPr>
            <a:r>
              <a:rPr lang="en-IN" sz="3600" dirty="0">
                <a:effectLst/>
              </a:rPr>
              <a:t>https://www.jmlr.org/</a:t>
            </a:r>
            <a:endParaRPr lang="en-IN" sz="3600" dirty="0"/>
          </a:p>
          <a:p>
            <a:pPr marL="342900" indent="-342900" rtl="0">
              <a:lnSpc>
                <a:spcPct val="150000"/>
              </a:lnSpc>
              <a:buFont typeface="+mj-lt"/>
              <a:buAutoNum type="arabicPeriod"/>
            </a:pPr>
            <a:r>
              <a:rPr lang="en-IN" sz="3600" dirty="0">
                <a:effectLst/>
              </a:rPr>
              <a:t>https://www.coursera.org/</a:t>
            </a:r>
            <a:endParaRPr lang="en-IN" sz="3600" dirty="0"/>
          </a:p>
          <a:p>
            <a:pPr marL="342900" indent="-342900" rtl="0">
              <a:lnSpc>
                <a:spcPct val="150000"/>
              </a:lnSpc>
              <a:buFont typeface="+mj-lt"/>
              <a:buAutoNum type="arabicPeriod"/>
            </a:pPr>
            <a:r>
              <a:rPr lang="en-IN" sz="3600" dirty="0">
                <a:effectLst/>
              </a:rPr>
              <a:t>https://scholarspace.manoa.hawaii.edu/</a:t>
            </a:r>
            <a:endParaRPr lang="en-IN" sz="3600" dirty="0"/>
          </a:p>
          <a:p>
            <a:pPr marL="342900" indent="-342900" rtl="0">
              <a:lnSpc>
                <a:spcPct val="150000"/>
              </a:lnSpc>
              <a:buFont typeface="+mj-lt"/>
              <a:buAutoNum type="arabicPeriod"/>
            </a:pPr>
            <a:r>
              <a:rPr lang="en-IN" sz="3600" dirty="0">
                <a:effectLst/>
              </a:rPr>
              <a:t>https://www.youtube.com/</a:t>
            </a:r>
            <a:r>
              <a:rPr lang="en-US" sz="3600" b="1"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4" descr="Chitkara University | Chandigarh, India">
            <a:extLst>
              <a:ext uri="{FF2B5EF4-FFF2-40B4-BE49-F238E27FC236}">
                <a16:creationId xmlns:a16="http://schemas.microsoft.com/office/drawing/2014/main" id="{B9316619-502F-11B8-3421-6C1D791822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77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454057" y="2173559"/>
            <a:ext cx="6861144" cy="1034042"/>
          </a:xfrm>
          <a:prstGeom prst="rect">
            <a:avLst/>
          </a:prstGeom>
          <a:noFill/>
          <a:ln/>
        </p:spPr>
        <p:txBody>
          <a:bodyPr wrap="none" rtlCol="0" anchor="t"/>
          <a:lstStyle/>
          <a:p>
            <a:pPr marL="0" indent="0">
              <a:lnSpc>
                <a:spcPts val="5468"/>
              </a:lnSpc>
              <a:buNone/>
            </a:pPr>
            <a:r>
              <a:rPr lang="en-US" sz="8000" b="1" dirty="0"/>
              <a:t>INTRODUCTION</a:t>
            </a:r>
          </a:p>
        </p:txBody>
      </p:sp>
      <p:sp>
        <p:nvSpPr>
          <p:cNvPr id="6" name="Text 2"/>
          <p:cNvSpPr/>
          <p:nvPr/>
        </p:nvSpPr>
        <p:spPr>
          <a:xfrm>
            <a:off x="227029" y="3577681"/>
            <a:ext cx="7477601" cy="3402052"/>
          </a:xfrm>
          <a:prstGeom prst="rect">
            <a:avLst/>
          </a:prstGeom>
          <a:noFill/>
          <a:ln/>
        </p:spPr>
        <p:txBody>
          <a:bodyPr wrap="square" rtlCol="0" anchor="t"/>
          <a:lstStyle/>
          <a:p>
            <a:pPr marL="0" indent="0" algn="just">
              <a:buNone/>
            </a:pPr>
            <a:r>
              <a:rPr lang="en-US" sz="2600" dirty="0">
                <a:solidFill>
                  <a:srgbClr val="272525"/>
                </a:solidFill>
                <a:latin typeface="Times New Roman" panose="02020603050405020304" pitchFamily="18" charset="0"/>
                <a:ea typeface="Eudoxus Sans" pitchFamily="34" charset="-122"/>
                <a:cs typeface="Times New Roman" panose="02020603050405020304" pitchFamily="18" charset="0"/>
              </a:rPr>
              <a:t>Health insurance premiums are a significant expense for individuals and families. Accurately predicting these premiums can help consumers make informed decisions and allow insurance providers to optimize their pricing strategies. This presentation will explore the use of machine learning techniques to forecast health insurance premiums based on various demographic and health-related factors.</a:t>
            </a:r>
            <a:endParaRPr lang="en-US" sz="2600" dirty="0">
              <a:latin typeface="Times New Roman" panose="02020603050405020304" pitchFamily="18" charset="0"/>
              <a:cs typeface="Times New Roman" panose="02020603050405020304" pitchFamily="18" charset="0"/>
            </a:endParaRPr>
          </a:p>
        </p:txBody>
      </p:sp>
      <p:pic>
        <p:nvPicPr>
          <p:cNvPr id="2052" name="Picture 4" descr="Health Insurance Premium Calculator: Calculate Mediclaim Policy Premium">
            <a:extLst>
              <a:ext uri="{FF2B5EF4-FFF2-40B4-BE49-F238E27FC236}">
                <a16:creationId xmlns:a16="http://schemas.microsoft.com/office/drawing/2014/main" id="{1E67816D-F1D0-03E9-7C91-5B812255E7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1658" y="1519587"/>
            <a:ext cx="6698742" cy="57256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Chitkara University | Chandigarh, India">
            <a:extLst>
              <a:ext uri="{FF2B5EF4-FFF2-40B4-BE49-F238E27FC236}">
                <a16:creationId xmlns:a16="http://schemas.microsoft.com/office/drawing/2014/main" id="{0E035BF1-F48E-B79C-DD71-B81FA638AA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650381" y="3813719"/>
            <a:ext cx="6031802" cy="871294"/>
          </a:xfrm>
          <a:prstGeom prst="rect">
            <a:avLst/>
          </a:prstGeom>
          <a:noFill/>
          <a:ln/>
        </p:spPr>
        <p:txBody>
          <a:bodyPr wrap="none" rtlCol="0" anchor="t"/>
          <a:lstStyle/>
          <a:p>
            <a:pPr marL="0" indent="0">
              <a:lnSpc>
                <a:spcPts val="5468"/>
              </a:lnSpc>
              <a:buNone/>
            </a:pPr>
            <a:r>
              <a:rPr lang="en-US" sz="8800" b="1" dirty="0">
                <a:solidFill>
                  <a:srgbClr val="000000"/>
                </a:solidFill>
                <a:latin typeface="p22-mackinac-pro" pitchFamily="34" charset="0"/>
                <a:ea typeface="p22-mackinac-pro" pitchFamily="34" charset="-122"/>
                <a:cs typeface="p22-mackinac-pro" pitchFamily="34" charset="-120"/>
              </a:rPr>
              <a:t>THANK YOU</a:t>
            </a:r>
            <a:endParaRPr lang="en-US" sz="8800" dirty="0"/>
          </a:p>
        </p:txBody>
      </p:sp>
      <p:pic>
        <p:nvPicPr>
          <p:cNvPr id="3" name="Picture 4" descr="Chitkara University | Chandigarh, India">
            <a:extLst>
              <a:ext uri="{FF2B5EF4-FFF2-40B4-BE49-F238E27FC236}">
                <a16:creationId xmlns:a16="http://schemas.microsoft.com/office/drawing/2014/main" id="{44CC7FEC-17FA-B1DC-96FD-3B8B2E872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alphaModFix amt="43000"/>
          </a:blip>
          <a:stretch>
            <a:fillRect/>
          </a:stretch>
        </p:blipFill>
        <p:spPr>
          <a:xfrm>
            <a:off x="0" y="0"/>
            <a:ext cx="14630400" cy="8229600"/>
          </a:xfrm>
          <a:prstGeom prst="rect">
            <a:avLst/>
          </a:prstGeom>
          <a:effectLst>
            <a:reflection blurRad="1270000" endPos="0" dist="50800" dir="5400000" sy="-100000" algn="bl" rotWithShape="0"/>
          </a:effectLst>
        </p:spPr>
      </p:pic>
      <p:sp>
        <p:nvSpPr>
          <p:cNvPr id="6" name="Text 2"/>
          <p:cNvSpPr/>
          <p:nvPr/>
        </p:nvSpPr>
        <p:spPr>
          <a:xfrm>
            <a:off x="2037993" y="2810107"/>
            <a:ext cx="5554980" cy="774389"/>
          </a:xfrm>
          <a:prstGeom prst="rect">
            <a:avLst/>
          </a:prstGeom>
          <a:noFill/>
          <a:ln/>
        </p:spPr>
        <p:txBody>
          <a:bodyPr wrap="none" rtlCol="0" anchor="t"/>
          <a:lstStyle/>
          <a:p>
            <a:pPr marL="0" indent="0">
              <a:lnSpc>
                <a:spcPts val="5468"/>
              </a:lnSpc>
              <a:buNone/>
            </a:pPr>
            <a:r>
              <a:rPr lang="en-US" sz="8000" b="1" dirty="0"/>
              <a:t>OBJECTIVE</a:t>
            </a:r>
          </a:p>
        </p:txBody>
      </p:sp>
      <p:sp>
        <p:nvSpPr>
          <p:cNvPr id="7" name="Text 3"/>
          <p:cNvSpPr/>
          <p:nvPr/>
        </p:nvSpPr>
        <p:spPr>
          <a:xfrm>
            <a:off x="2037993" y="3917751"/>
            <a:ext cx="10554414" cy="2851039"/>
          </a:xfrm>
          <a:prstGeom prst="rect">
            <a:avLst/>
          </a:prstGeom>
          <a:noFill/>
          <a:ln/>
        </p:spPr>
        <p:txBody>
          <a:bodyPr wrap="square" rtlCol="0" anchor="t"/>
          <a:lstStyle/>
          <a:p>
            <a:pPr marL="0" indent="0" algn="just">
              <a:lnSpc>
                <a:spcPct val="150000"/>
              </a:lnSpc>
              <a:buNone/>
            </a:pPr>
            <a:r>
              <a:rPr lang="en-US" sz="2400" dirty="0">
                <a:solidFill>
                  <a:srgbClr val="272525"/>
                </a:solidFill>
                <a:latin typeface="Times New Roman" panose="02020603050405020304" pitchFamily="18" charset="0"/>
                <a:ea typeface="Eudoxus Sans" pitchFamily="34" charset="-122"/>
                <a:cs typeface="Times New Roman" panose="02020603050405020304" pitchFamily="18" charset="0"/>
              </a:rPr>
              <a:t>To develop a predictive model that accurately forecasts health insurance premiums for individuals or groups based on their demographic information, medical history, lifestyle factors, and healthcare utilization patterns, ultimately enabling insurance providers to optimize pricing strategies, improve risk management, and enhance transparency in the healthcare market.</a:t>
            </a:r>
            <a:endParaRPr lang="en-US" sz="2400" dirty="0">
              <a:latin typeface="Times New Roman" panose="02020603050405020304" pitchFamily="18" charset="0"/>
              <a:cs typeface="Times New Roman" panose="02020603050405020304" pitchFamily="18" charset="0"/>
            </a:endParaRPr>
          </a:p>
        </p:txBody>
      </p:sp>
      <p:pic>
        <p:nvPicPr>
          <p:cNvPr id="3074" name="Picture 2" descr="Health Insurance Premium Calculator: Calculate Mediclaim Online">
            <a:extLst>
              <a:ext uri="{FF2B5EF4-FFF2-40B4-BE49-F238E27FC236}">
                <a16:creationId xmlns:a16="http://schemas.microsoft.com/office/drawing/2014/main" id="{F82830B1-9436-CAFE-CB7C-D618A00BE7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0615" y="284558"/>
            <a:ext cx="5251760" cy="32999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itkara University | Chandigarh, India">
            <a:extLst>
              <a:ext uri="{FF2B5EF4-FFF2-40B4-BE49-F238E27FC236}">
                <a16:creationId xmlns:a16="http://schemas.microsoft.com/office/drawing/2014/main" id="{81071816-B340-A120-6E78-69A0B998AA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alphaModFix amt="62000"/>
          </a:blip>
          <a:stretch>
            <a:fillRect/>
          </a:stretch>
        </p:blipFill>
        <p:spPr>
          <a:xfrm>
            <a:off x="0" y="0"/>
            <a:ext cx="14630400" cy="2777490"/>
          </a:xfrm>
          <a:prstGeom prst="rect">
            <a:avLst/>
          </a:prstGeom>
        </p:spPr>
      </p:pic>
      <p:sp>
        <p:nvSpPr>
          <p:cNvPr id="5" name="Text 1"/>
          <p:cNvSpPr/>
          <p:nvPr/>
        </p:nvSpPr>
        <p:spPr>
          <a:xfrm>
            <a:off x="2037993" y="3798570"/>
            <a:ext cx="6492690" cy="784581"/>
          </a:xfrm>
          <a:prstGeom prst="rect">
            <a:avLst/>
          </a:prstGeom>
          <a:noFill/>
          <a:ln/>
        </p:spPr>
        <p:txBody>
          <a:bodyPr wrap="none" rtlCol="0" anchor="t"/>
          <a:lstStyle/>
          <a:p>
            <a:pPr marL="0" indent="0">
              <a:lnSpc>
                <a:spcPts val="5468"/>
              </a:lnSpc>
              <a:buNone/>
            </a:pPr>
            <a:r>
              <a:rPr lang="en-US" sz="6600" u="sng" dirty="0">
                <a:latin typeface="Arial Rounded MT Bold" panose="020F0704030504030204" pitchFamily="34" charset="0"/>
              </a:rPr>
              <a:t>PROBLEM STATEMENT</a:t>
            </a:r>
          </a:p>
        </p:txBody>
      </p:sp>
      <p:sp>
        <p:nvSpPr>
          <p:cNvPr id="6" name="Text 2"/>
          <p:cNvSpPr/>
          <p:nvPr/>
        </p:nvSpPr>
        <p:spPr>
          <a:xfrm>
            <a:off x="2037993" y="4876778"/>
            <a:ext cx="10554414" cy="2974579"/>
          </a:xfrm>
          <a:prstGeom prst="rect">
            <a:avLst/>
          </a:prstGeom>
          <a:noFill/>
          <a:ln/>
        </p:spPr>
        <p:txBody>
          <a:bodyPr wrap="square" rtlCol="0" anchor="t"/>
          <a:lstStyle/>
          <a:p>
            <a:pPr algn="just" rtl="0"/>
            <a:r>
              <a:rPr lang="en-US" sz="3200" dirty="0">
                <a:effectLst/>
                <a:latin typeface="Times New Roman" panose="02020603050405020304" pitchFamily="18" charset="0"/>
                <a:ea typeface="Cascadia Mono SemiLight" panose="020B0609020000020004" pitchFamily="49" charset="0"/>
                <a:cs typeface="Times New Roman" panose="02020603050405020304" pitchFamily="18" charset="0"/>
              </a:rPr>
              <a:t>The problem we aim to address is the unpredictability and lack of transparency in medical insurance premium determination. Currently, insurance companies face challenges in accurately assessing insurance premiums, leading to disparities in pricing and potential financial risks for both insurers and policyholders.</a:t>
            </a:r>
            <a:endParaRPr lang="en-US" sz="3200" dirty="0">
              <a:latin typeface="Times New Roman" panose="02020603050405020304" pitchFamily="18" charset="0"/>
              <a:ea typeface="Cascadia Mono SemiLight" panose="020B0609020000020004" pitchFamily="49" charset="0"/>
              <a:cs typeface="Times New Roman" panose="02020603050405020304" pitchFamily="18" charset="0"/>
            </a:endParaRPr>
          </a:p>
          <a:p>
            <a:pPr rtl="0"/>
            <a:br>
              <a:rPr lang="en-US" sz="3200" dirty="0">
                <a:latin typeface="Eudoxus Sans"/>
              </a:rPr>
            </a:br>
            <a:endParaRPr lang="en-US" sz="3200" dirty="0">
              <a:latin typeface="Eudoxus Sans"/>
            </a:endParaRPr>
          </a:p>
          <a:p>
            <a:pPr marL="0" indent="0" algn="just">
              <a:buNone/>
            </a:pPr>
            <a:endParaRPr lang="en-US" sz="3200" dirty="0">
              <a:solidFill>
                <a:schemeClr val="bg1"/>
              </a:solidFill>
            </a:endParaRPr>
          </a:p>
        </p:txBody>
      </p:sp>
      <p:pic>
        <p:nvPicPr>
          <p:cNvPr id="3" name="Picture 4" descr="Chitkara University | Chandigarh, India">
            <a:extLst>
              <a:ext uri="{FF2B5EF4-FFF2-40B4-BE49-F238E27FC236}">
                <a16:creationId xmlns:a16="http://schemas.microsoft.com/office/drawing/2014/main" id="{9687B05B-997A-8D2A-D723-73DB7F52F3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3767614"/>
            <a:ext cx="5554980" cy="694373"/>
          </a:xfrm>
          <a:prstGeom prst="rect">
            <a:avLst/>
          </a:prstGeom>
          <a:noFill/>
          <a:ln/>
        </p:spPr>
        <p:txBody>
          <a:bodyPr wrap="none" rtlCol="0" anchor="t"/>
          <a:lstStyle/>
          <a:p>
            <a:pPr marL="0" indent="0">
              <a:lnSpc>
                <a:spcPts val="5468"/>
              </a:lnSpc>
              <a:buNone/>
            </a:pPr>
            <a:endParaRPr lang="en-US" sz="4374" dirty="0"/>
          </a:p>
        </p:txBody>
      </p:sp>
      <p:sp>
        <p:nvSpPr>
          <p:cNvPr id="5" name="TextBox 4">
            <a:extLst>
              <a:ext uri="{FF2B5EF4-FFF2-40B4-BE49-F238E27FC236}">
                <a16:creationId xmlns:a16="http://schemas.microsoft.com/office/drawing/2014/main" id="{D22B18A2-36E9-5DFD-AEB5-A44220B12B2D}"/>
              </a:ext>
            </a:extLst>
          </p:cNvPr>
          <p:cNvSpPr txBox="1"/>
          <p:nvPr/>
        </p:nvSpPr>
        <p:spPr>
          <a:xfrm>
            <a:off x="1438507" y="3045565"/>
            <a:ext cx="11909504" cy="2554545"/>
          </a:xfrm>
          <a:prstGeom prst="rect">
            <a:avLst/>
          </a:prstGeom>
          <a:noFill/>
        </p:spPr>
        <p:txBody>
          <a:bodyPr wrap="square">
            <a:spAutoFit/>
          </a:bodyPr>
          <a:lstStyle/>
          <a:p>
            <a:pPr marL="0" indent="0" algn="just">
              <a:buNone/>
            </a:pPr>
            <a:r>
              <a:rPr lang="en-US" sz="3200" dirty="0">
                <a:solidFill>
                  <a:srgbClr val="272525"/>
                </a:solidFill>
                <a:latin typeface="Times New Roman" panose="02020603050405020304" pitchFamily="18" charset="0"/>
                <a:ea typeface="Eudoxus Sans" pitchFamily="34" charset="-122"/>
                <a:cs typeface="Times New Roman" panose="02020603050405020304" pitchFamily="18" charset="0"/>
              </a:rPr>
              <a:t>The primary goal of this project is to develop a machine learning model that can accurately predict health insurance premiums based on various demographic and health-related factors. This will empower consumers to make informed decisions when selecting health insurance plans and enable insurance providers to optimize their pricing strategies.</a:t>
            </a:r>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2B17A35-3315-37A9-6DD2-18CD6CC7E4C6}"/>
              </a:ext>
            </a:extLst>
          </p:cNvPr>
          <p:cNvSpPr txBox="1"/>
          <p:nvPr/>
        </p:nvSpPr>
        <p:spPr>
          <a:xfrm>
            <a:off x="1538867" y="1599895"/>
            <a:ext cx="6054106" cy="806439"/>
          </a:xfrm>
          <a:prstGeom prst="rect">
            <a:avLst/>
          </a:prstGeom>
          <a:noFill/>
        </p:spPr>
        <p:txBody>
          <a:bodyPr wrap="square">
            <a:spAutoFit/>
          </a:bodyPr>
          <a:lstStyle/>
          <a:p>
            <a:pPr marL="0" indent="0">
              <a:lnSpc>
                <a:spcPts val="5468"/>
              </a:lnSpc>
              <a:buNone/>
            </a:pPr>
            <a:r>
              <a:rPr lang="en-US" sz="6600" u="sng" dirty="0">
                <a:latin typeface="Arial Rounded MT Bold" panose="020F0704030504030204" pitchFamily="34" charset="0"/>
                <a:cs typeface="Arial" panose="020B0604020202020204" pitchFamily="34" charset="0"/>
              </a:rPr>
              <a:t>SOLUTION</a:t>
            </a:r>
          </a:p>
        </p:txBody>
      </p:sp>
      <p:pic>
        <p:nvPicPr>
          <p:cNvPr id="3" name="Picture 4" descr="Chitkara University | Chandigarh, India">
            <a:extLst>
              <a:ext uri="{FF2B5EF4-FFF2-40B4-BE49-F238E27FC236}">
                <a16:creationId xmlns:a16="http://schemas.microsoft.com/office/drawing/2014/main" id="{6626D793-7DBA-5B82-4B06-BB918B4F9F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83943" y="865408"/>
            <a:ext cx="8661501" cy="2178875"/>
          </a:xfrm>
          <a:prstGeom prst="rect">
            <a:avLst/>
          </a:prstGeom>
          <a:noFill/>
          <a:ln/>
        </p:spPr>
        <p:txBody>
          <a:bodyPr wrap="square" rtlCol="0" anchor="t"/>
          <a:lstStyle/>
          <a:p>
            <a:pPr marL="0" indent="0">
              <a:buNone/>
            </a:pPr>
            <a:r>
              <a:rPr lang="en-US" sz="6600" b="1" u="sng" dirty="0">
                <a:solidFill>
                  <a:srgbClr val="000000"/>
                </a:solidFill>
                <a:latin typeface="p22-mackinac-pro" pitchFamily="34" charset="0"/>
                <a:ea typeface="p22-mackinac-pro" pitchFamily="34" charset="-122"/>
                <a:cs typeface="p22-mackinac-pro" pitchFamily="34" charset="-120"/>
              </a:rPr>
              <a:t>SOFTWARE/HARDWARE REQUIREMENTS</a:t>
            </a:r>
            <a:endParaRPr lang="en-US" sz="6600" u="sng" dirty="0"/>
          </a:p>
        </p:txBody>
      </p:sp>
      <p:sp>
        <p:nvSpPr>
          <p:cNvPr id="5" name="Text 2"/>
          <p:cNvSpPr/>
          <p:nvPr/>
        </p:nvSpPr>
        <p:spPr>
          <a:xfrm>
            <a:off x="883943" y="3551142"/>
            <a:ext cx="13248593" cy="2687097"/>
          </a:xfrm>
          <a:prstGeom prst="rect">
            <a:avLst/>
          </a:prstGeom>
          <a:noFill/>
          <a:ln/>
        </p:spPr>
        <p:txBody>
          <a:bodyPr wrap="none" rtlCol="0" anchor="t"/>
          <a:lstStyle/>
          <a:p>
            <a:pPr marL="0" indent="0" algn="just">
              <a:lnSpc>
                <a:spcPct val="150000"/>
              </a:lnSpc>
              <a:buNone/>
            </a:pPr>
            <a:r>
              <a:rPr lang="en-US" sz="2800" b="1" dirty="0">
                <a:solidFill>
                  <a:srgbClr val="272525"/>
                </a:solidFill>
                <a:latin typeface="Times New Roman" panose="02020603050405020304" pitchFamily="18" charset="0"/>
                <a:ea typeface="Eudoxus Sans"/>
                <a:cs typeface="Times New Roman" panose="02020603050405020304" pitchFamily="18" charset="0"/>
              </a:rPr>
              <a:t>Software: </a:t>
            </a:r>
            <a:r>
              <a:rPr lang="en-US" sz="2800" dirty="0">
                <a:solidFill>
                  <a:srgbClr val="272525"/>
                </a:solidFill>
                <a:latin typeface="Times New Roman" panose="02020603050405020304" pitchFamily="18" charset="0"/>
                <a:ea typeface="Eudoxus Sans"/>
                <a:cs typeface="Times New Roman" panose="02020603050405020304" pitchFamily="18" charset="0"/>
              </a:rPr>
              <a:t>Python,  Jupyter  Notebooks, </a:t>
            </a:r>
            <a:r>
              <a:rPr lang="en-US" sz="2800" dirty="0" err="1">
                <a:solidFill>
                  <a:srgbClr val="272525"/>
                </a:solidFill>
                <a:latin typeface="Times New Roman" panose="02020603050405020304" pitchFamily="18" charset="0"/>
                <a:ea typeface="Eudoxus Sans"/>
                <a:cs typeface="Times New Roman" panose="02020603050405020304" pitchFamily="18" charset="0"/>
              </a:rPr>
              <a:t>Numpy</a:t>
            </a:r>
            <a:r>
              <a:rPr lang="en-US" sz="2800" dirty="0">
                <a:solidFill>
                  <a:srgbClr val="272525"/>
                </a:solidFill>
                <a:latin typeface="Times New Roman" panose="02020603050405020304" pitchFamily="18" charset="0"/>
                <a:ea typeface="Eudoxus Sans"/>
                <a:cs typeface="Times New Roman" panose="02020603050405020304" pitchFamily="18" charset="0"/>
              </a:rPr>
              <a:t>, Pandas, Matplotlib/Seaborn, Scikit-Learn,</a:t>
            </a:r>
          </a:p>
          <a:p>
            <a:pPr marL="0" indent="0" algn="just">
              <a:lnSpc>
                <a:spcPct val="150000"/>
              </a:lnSpc>
              <a:buNone/>
            </a:pPr>
            <a:r>
              <a:rPr lang="en-US" sz="2800" dirty="0">
                <a:solidFill>
                  <a:srgbClr val="272525"/>
                </a:solidFill>
                <a:latin typeface="Times New Roman" panose="02020603050405020304" pitchFamily="18" charset="0"/>
                <a:ea typeface="Eudoxus Sans"/>
                <a:cs typeface="Times New Roman" panose="02020603050405020304" pitchFamily="18" charset="0"/>
              </a:rPr>
              <a:t>Streamlit, Pickle</a:t>
            </a:r>
          </a:p>
          <a:p>
            <a:pPr algn="just">
              <a:lnSpc>
                <a:spcPct val="150000"/>
              </a:lnSpc>
            </a:pPr>
            <a:r>
              <a:rPr lang="en-US" sz="2800" b="1" dirty="0">
                <a:solidFill>
                  <a:srgbClr val="272525"/>
                </a:solidFill>
                <a:latin typeface="Times New Roman" panose="02020603050405020304" pitchFamily="18" charset="0"/>
                <a:ea typeface="Eudoxus Sans"/>
                <a:cs typeface="Times New Roman" panose="02020603050405020304" pitchFamily="18" charset="0"/>
              </a:rPr>
              <a:t>Hardware:</a:t>
            </a:r>
            <a:r>
              <a:rPr lang="en-US" sz="2800" dirty="0">
                <a:solidFill>
                  <a:srgbClr val="272525"/>
                </a:solidFill>
                <a:latin typeface="Times New Roman" panose="02020603050405020304" pitchFamily="18" charset="0"/>
                <a:ea typeface="Eudoxus Sans"/>
                <a:cs typeface="Times New Roman" panose="02020603050405020304" pitchFamily="18" charset="0"/>
              </a:rPr>
              <a:t> A machine with at least 8GB RAM and a multi-core processor</a:t>
            </a:r>
          </a:p>
          <a:p>
            <a:pPr algn="just">
              <a:lnSpc>
                <a:spcPct val="150000"/>
              </a:lnSpc>
            </a:pPr>
            <a:r>
              <a:rPr lang="en-US" sz="2800" b="1" dirty="0">
                <a:solidFill>
                  <a:srgbClr val="272525"/>
                </a:solidFill>
                <a:latin typeface="Times New Roman" panose="02020603050405020304" pitchFamily="18" charset="0"/>
                <a:ea typeface="Eudoxus Sans"/>
                <a:cs typeface="Times New Roman" panose="02020603050405020304" pitchFamily="18" charset="0"/>
              </a:rPr>
              <a:t>Datasets:</a:t>
            </a:r>
            <a:r>
              <a:rPr lang="en-US" sz="2800" dirty="0">
                <a:solidFill>
                  <a:srgbClr val="272525"/>
                </a:solidFill>
                <a:latin typeface="Times New Roman" panose="02020603050405020304" pitchFamily="18" charset="0"/>
                <a:ea typeface="Eudoxus Sans"/>
                <a:cs typeface="Times New Roman" panose="02020603050405020304" pitchFamily="18" charset="0"/>
              </a:rPr>
              <a:t> Publicly available datasets</a:t>
            </a:r>
            <a:endParaRPr lang="en-US" sz="2800" dirty="0">
              <a:latin typeface="Times New Roman" panose="02020603050405020304" pitchFamily="18" charset="0"/>
              <a:cs typeface="Times New Roman" panose="02020603050405020304" pitchFamily="18" charset="0"/>
            </a:endParaRPr>
          </a:p>
          <a:p>
            <a:pPr marL="0" indent="0">
              <a:lnSpc>
                <a:spcPts val="2799"/>
              </a:lnSpc>
              <a:buNone/>
            </a:pPr>
            <a:endParaRPr lang="en-US" sz="2400" dirty="0"/>
          </a:p>
        </p:txBody>
      </p:sp>
      <p:pic>
        <p:nvPicPr>
          <p:cNvPr id="3" name="Picture 4" descr="Chitkara University | Chandigarh, India">
            <a:extLst>
              <a:ext uri="{FF2B5EF4-FFF2-40B4-BE49-F238E27FC236}">
                <a16:creationId xmlns:a16="http://schemas.microsoft.com/office/drawing/2014/main" id="{0C9D4A6F-7476-12EC-DB0B-4E34E44E03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611273" y="1906240"/>
            <a:ext cx="6205776" cy="694373"/>
          </a:xfrm>
          <a:prstGeom prst="rect">
            <a:avLst/>
          </a:prstGeom>
          <a:noFill/>
          <a:ln/>
        </p:spPr>
        <p:txBody>
          <a:bodyPr wrap="none" rtlCol="0" anchor="t"/>
          <a:lstStyle/>
          <a:p>
            <a:pPr marL="0" indent="0">
              <a:lnSpc>
                <a:spcPts val="5468"/>
              </a:lnSpc>
              <a:buNone/>
            </a:pPr>
            <a:r>
              <a:rPr lang="en-US" sz="6000" b="1" u="sng" dirty="0">
                <a:solidFill>
                  <a:srgbClr val="000000"/>
                </a:solidFill>
                <a:latin typeface="p22-mackinac-pro" pitchFamily="34" charset="0"/>
                <a:ea typeface="p22-mackinac-pro" pitchFamily="34" charset="-122"/>
                <a:cs typeface="p22-mackinac-pro" pitchFamily="34" charset="-120"/>
              </a:rPr>
              <a:t>DATA REQUIREMENTS</a:t>
            </a:r>
            <a:endParaRPr lang="en-US" sz="6000" u="sng" dirty="0"/>
          </a:p>
        </p:txBody>
      </p:sp>
      <p:sp>
        <p:nvSpPr>
          <p:cNvPr id="5" name="Text 2"/>
          <p:cNvSpPr/>
          <p:nvPr/>
        </p:nvSpPr>
        <p:spPr>
          <a:xfrm>
            <a:off x="1611272" y="3051296"/>
            <a:ext cx="10264777" cy="2925758"/>
          </a:xfrm>
          <a:prstGeom prst="rect">
            <a:avLst/>
          </a:prstGeom>
          <a:noFill/>
          <a:ln/>
        </p:spPr>
        <p:txBody>
          <a:bodyPr wrap="none" rtlCol="0" anchor="t"/>
          <a:lstStyle/>
          <a:p>
            <a:pPr marL="342900" indent="-342900" algn="just">
              <a:lnSpc>
                <a:spcPct val="200000"/>
              </a:lnSpc>
              <a:buSzPct val="100000"/>
              <a:buChar char="•"/>
            </a:pPr>
            <a:r>
              <a:rPr lang="en-US" sz="3200" b="1" dirty="0">
                <a:solidFill>
                  <a:srgbClr val="272525"/>
                </a:solidFill>
                <a:latin typeface="Times New Roman" panose="02020603050405020304" pitchFamily="18" charset="0"/>
                <a:ea typeface="Eudoxus Sans" pitchFamily="34" charset="-122"/>
                <a:cs typeface="Times New Roman" panose="02020603050405020304" pitchFamily="18" charset="0"/>
              </a:rPr>
              <a:t>Demographic data:</a:t>
            </a:r>
            <a:r>
              <a:rPr lang="en-US" sz="3200" dirty="0">
                <a:solidFill>
                  <a:srgbClr val="272525"/>
                </a:solidFill>
                <a:latin typeface="Times New Roman" panose="02020603050405020304" pitchFamily="18" charset="0"/>
                <a:ea typeface="Eudoxus Sans" pitchFamily="34" charset="-122"/>
                <a:cs typeface="Times New Roman" panose="02020603050405020304" pitchFamily="18" charset="0"/>
              </a:rPr>
              <a:t> Age, Gender, Region, No. of Children</a:t>
            </a:r>
          </a:p>
          <a:p>
            <a:pPr marL="342900" indent="-342900" algn="just">
              <a:lnSpc>
                <a:spcPct val="200000"/>
              </a:lnSpc>
              <a:buSzPct val="100000"/>
              <a:buChar char="•"/>
            </a:pPr>
            <a:r>
              <a:rPr lang="en-US" sz="3200" b="1" dirty="0">
                <a:solidFill>
                  <a:srgbClr val="272525"/>
                </a:solidFill>
                <a:latin typeface="Times New Roman" panose="02020603050405020304" pitchFamily="18" charset="0"/>
                <a:ea typeface="Eudoxus Sans" pitchFamily="34" charset="-122"/>
                <a:cs typeface="Times New Roman" panose="02020603050405020304" pitchFamily="18" charset="0"/>
              </a:rPr>
              <a:t>Health history:</a:t>
            </a:r>
            <a:r>
              <a:rPr lang="en-US" sz="3200" dirty="0">
                <a:solidFill>
                  <a:srgbClr val="272525"/>
                </a:solidFill>
                <a:latin typeface="Times New Roman" panose="02020603050405020304" pitchFamily="18" charset="0"/>
                <a:ea typeface="Eudoxus Sans" pitchFamily="34" charset="-122"/>
                <a:cs typeface="Times New Roman" panose="02020603050405020304" pitchFamily="18" charset="0"/>
              </a:rPr>
              <a:t> BMI</a:t>
            </a:r>
          </a:p>
          <a:p>
            <a:pPr marL="342900" indent="-342900" algn="just">
              <a:lnSpc>
                <a:spcPct val="200000"/>
              </a:lnSpc>
              <a:buSzPct val="100000"/>
              <a:buChar char="•"/>
            </a:pPr>
            <a:r>
              <a:rPr lang="en-US" sz="3200" b="1" dirty="0">
                <a:solidFill>
                  <a:srgbClr val="272525"/>
                </a:solidFill>
                <a:latin typeface="Times New Roman" panose="02020603050405020304" pitchFamily="18" charset="0"/>
                <a:ea typeface="Eudoxus Sans" pitchFamily="34" charset="-122"/>
                <a:cs typeface="Times New Roman" panose="02020603050405020304" pitchFamily="18" charset="0"/>
              </a:rPr>
              <a:t>Lifestyle factors:</a:t>
            </a:r>
            <a:r>
              <a:rPr lang="en-US" sz="3200" dirty="0">
                <a:solidFill>
                  <a:srgbClr val="272525"/>
                </a:solidFill>
                <a:latin typeface="Times New Roman" panose="02020603050405020304" pitchFamily="18" charset="0"/>
                <a:ea typeface="Eudoxus Sans" pitchFamily="34" charset="-122"/>
                <a:cs typeface="Times New Roman" panose="02020603050405020304" pitchFamily="18" charset="0"/>
              </a:rPr>
              <a:t> Smoking Status</a:t>
            </a:r>
          </a:p>
          <a:p>
            <a:pPr marL="342900" indent="-342900" algn="just">
              <a:lnSpc>
                <a:spcPct val="200000"/>
              </a:lnSpc>
              <a:buSzPct val="100000"/>
              <a:buChar char="•"/>
            </a:pPr>
            <a:endParaRPr lang="en-US" sz="1750" dirty="0"/>
          </a:p>
          <a:p>
            <a:pPr marL="342900" indent="-342900">
              <a:lnSpc>
                <a:spcPts val="2799"/>
              </a:lnSpc>
              <a:buSzPct val="100000"/>
              <a:buFontTx/>
              <a:buChar char="•"/>
            </a:pPr>
            <a:endParaRPr lang="en-US" sz="1750" dirty="0"/>
          </a:p>
          <a:p>
            <a:pPr marL="342900" indent="-342900" algn="l">
              <a:lnSpc>
                <a:spcPts val="2799"/>
              </a:lnSpc>
              <a:buSzPct val="100000"/>
              <a:buChar char="•"/>
            </a:pPr>
            <a:endParaRPr lang="en-US" sz="1750" dirty="0"/>
          </a:p>
        </p:txBody>
      </p:sp>
      <p:pic>
        <p:nvPicPr>
          <p:cNvPr id="3" name="Picture 4" descr="Chitkara University | Chandigarh, India">
            <a:extLst>
              <a:ext uri="{FF2B5EF4-FFF2-40B4-BE49-F238E27FC236}">
                <a16:creationId xmlns:a16="http://schemas.microsoft.com/office/drawing/2014/main" id="{A184EC47-B162-EFB6-737B-2445C34D6D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539859" y="779501"/>
            <a:ext cx="11440160" cy="877729"/>
          </a:xfrm>
          <a:prstGeom prst="rect">
            <a:avLst/>
          </a:prstGeom>
          <a:noFill/>
          <a:ln/>
        </p:spPr>
        <p:txBody>
          <a:bodyPr wrap="none" rtlCol="0" anchor="t"/>
          <a:lstStyle/>
          <a:p>
            <a:pPr marL="0" indent="0">
              <a:lnSpc>
                <a:spcPts val="5153"/>
              </a:lnSpc>
              <a:buNone/>
            </a:pPr>
            <a:r>
              <a:rPr lang="en-US" sz="6600" b="1" u="sng" dirty="0">
                <a:effectLst/>
                <a:latin typeface="Times New Roman" panose="02020603050405020304" pitchFamily="18" charset="0"/>
                <a:ea typeface="Calibri" panose="020F0502020204030204" pitchFamily="34" charset="0"/>
                <a:cs typeface="Times New Roman" panose="02020603050405020304" pitchFamily="18" charset="0"/>
              </a:rPr>
              <a:t>Proposed Design / Methodology</a:t>
            </a:r>
            <a:endParaRPr lang="en-US" sz="6600" dirty="0"/>
          </a:p>
        </p:txBody>
      </p:sp>
      <p:sp>
        <p:nvSpPr>
          <p:cNvPr id="3" name="TextBox 2">
            <a:extLst>
              <a:ext uri="{FF2B5EF4-FFF2-40B4-BE49-F238E27FC236}">
                <a16:creationId xmlns:a16="http://schemas.microsoft.com/office/drawing/2014/main" id="{C35A3E1F-3C65-79CB-65A8-28D1E47E68F9}"/>
              </a:ext>
            </a:extLst>
          </p:cNvPr>
          <p:cNvSpPr txBox="1"/>
          <p:nvPr/>
        </p:nvSpPr>
        <p:spPr>
          <a:xfrm>
            <a:off x="1361440" y="2048054"/>
            <a:ext cx="11440160" cy="4524315"/>
          </a:xfrm>
          <a:prstGeom prst="rect">
            <a:avLst/>
          </a:prstGeom>
          <a:noFill/>
        </p:spPr>
        <p:txBody>
          <a:bodyPr wrap="square" rtlCol="0">
            <a:spAutoFit/>
          </a:bodyPr>
          <a:lstStyle/>
          <a:p>
            <a:pPr marL="342900" indent="-342900" algn="just" rtl="0">
              <a:buFont typeface="Arial" panose="020B0604020202020204" pitchFamily="34" charset="0"/>
              <a:buChar char="•"/>
            </a:pPr>
            <a:r>
              <a:rPr lang="en-US" sz="2400" b="1" dirty="0">
                <a:effectLst/>
              </a:rPr>
              <a:t>Data Collection and Preprocessing: </a:t>
            </a:r>
            <a:r>
              <a:rPr lang="en-US" sz="2400" dirty="0">
                <a:effectLst/>
              </a:rPr>
              <a:t>Gather historical data on medical insurance premiums along with demographic and lifestyle factors such as age, gender, BMI, number of children, smoking habits, and region. Preprocess the data by handling missing values, encoding categorical variables, and scaling numerical features if necessary.</a:t>
            </a:r>
            <a:endParaRPr lang="en-US" sz="2400" dirty="0"/>
          </a:p>
          <a:p>
            <a:pPr marL="342900" indent="-342900" algn="just" rtl="0">
              <a:buFont typeface="Arial" panose="020B0604020202020204" pitchFamily="34" charset="0"/>
              <a:buChar char="•"/>
            </a:pPr>
            <a:endParaRPr lang="en-US" sz="2400" dirty="0"/>
          </a:p>
          <a:p>
            <a:pPr marL="342900" indent="-342900" algn="just" rtl="0">
              <a:buFont typeface="Arial" panose="020B0604020202020204" pitchFamily="34" charset="0"/>
              <a:buChar char="•"/>
            </a:pPr>
            <a:r>
              <a:rPr lang="en-US" sz="2400" b="1" dirty="0">
                <a:effectLst/>
              </a:rPr>
              <a:t>Exploratory Data Analysis (EDA): </a:t>
            </a:r>
            <a:r>
              <a:rPr lang="en-US" sz="2400" dirty="0">
                <a:effectLst/>
              </a:rPr>
              <a:t>Perform exploratory data analysis to gain insights into the distribution of variables, identify correlations between features and the target variable (insurance premiums), and understand any patterns or trends in the data.</a:t>
            </a:r>
            <a:endParaRPr lang="en-US" sz="2400" dirty="0"/>
          </a:p>
          <a:p>
            <a:pPr algn="just" rtl="0"/>
            <a:endParaRPr lang="en-US" sz="2400" dirty="0"/>
          </a:p>
          <a:p>
            <a:pPr marL="342900" indent="-342900" algn="just" rtl="0">
              <a:buFont typeface="Arial" panose="020B0604020202020204" pitchFamily="34" charset="0"/>
              <a:buChar char="•"/>
            </a:pPr>
            <a:r>
              <a:rPr lang="en-US" sz="2400" b="1" dirty="0">
                <a:effectLst/>
              </a:rPr>
              <a:t>Model Training: </a:t>
            </a:r>
            <a:r>
              <a:rPr lang="en-US" sz="2400" dirty="0">
                <a:effectLst/>
              </a:rPr>
              <a:t>Split the data into training and testing sets. Train a Random Forest regression model using the training data. </a:t>
            </a:r>
            <a:endParaRPr lang="en-US" dirty="0"/>
          </a:p>
        </p:txBody>
      </p:sp>
      <p:pic>
        <p:nvPicPr>
          <p:cNvPr id="5" name="Picture 4" descr="Chitkara University | Chandigarh, India">
            <a:extLst>
              <a:ext uri="{FF2B5EF4-FFF2-40B4-BE49-F238E27FC236}">
                <a16:creationId xmlns:a16="http://schemas.microsoft.com/office/drawing/2014/main" id="{89EDDB5A-9298-CBCB-DC66-9E3C1A360E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583969" y="812788"/>
            <a:ext cx="11618580" cy="948937"/>
          </a:xfrm>
          <a:prstGeom prst="rect">
            <a:avLst/>
          </a:prstGeom>
          <a:noFill/>
          <a:ln/>
        </p:spPr>
        <p:txBody>
          <a:bodyPr wrap="none" rtlCol="0" anchor="t"/>
          <a:lstStyle/>
          <a:p>
            <a:pPr marL="0" indent="0">
              <a:lnSpc>
                <a:spcPts val="5153"/>
              </a:lnSpc>
              <a:buNone/>
            </a:pPr>
            <a:r>
              <a:rPr lang="en-US" sz="6600" b="1" u="sng" dirty="0">
                <a:effectLst/>
                <a:latin typeface="Times New Roman" panose="02020603050405020304" pitchFamily="18" charset="0"/>
                <a:ea typeface="Calibri" panose="020F0502020204030204" pitchFamily="34" charset="0"/>
                <a:cs typeface="Times New Roman" panose="02020603050405020304" pitchFamily="18" charset="0"/>
              </a:rPr>
              <a:t>Proposed Design / Methodology</a:t>
            </a:r>
            <a:endParaRPr lang="en-US" sz="6600" dirty="0"/>
          </a:p>
        </p:txBody>
      </p:sp>
      <p:sp>
        <p:nvSpPr>
          <p:cNvPr id="3" name="TextBox 2">
            <a:extLst>
              <a:ext uri="{FF2B5EF4-FFF2-40B4-BE49-F238E27FC236}">
                <a16:creationId xmlns:a16="http://schemas.microsoft.com/office/drawing/2014/main" id="{C35A3E1F-3C65-79CB-65A8-28D1E47E68F9}"/>
              </a:ext>
            </a:extLst>
          </p:cNvPr>
          <p:cNvSpPr txBox="1"/>
          <p:nvPr/>
        </p:nvSpPr>
        <p:spPr>
          <a:xfrm>
            <a:off x="1361440" y="2048054"/>
            <a:ext cx="11440160" cy="4801314"/>
          </a:xfrm>
          <a:prstGeom prst="rect">
            <a:avLst/>
          </a:prstGeom>
          <a:noFill/>
        </p:spPr>
        <p:txBody>
          <a:bodyPr wrap="square" rtlCol="0">
            <a:spAutoFit/>
          </a:bodyPr>
          <a:lstStyle/>
          <a:p>
            <a:pPr marL="342900" indent="-342900" algn="just" rtl="0">
              <a:buFont typeface="Arial" panose="020B0604020202020204" pitchFamily="34" charset="0"/>
              <a:buChar char="•"/>
            </a:pPr>
            <a:r>
              <a:rPr lang="en-US" sz="2400" b="1" dirty="0">
                <a:effectLst/>
              </a:rPr>
              <a:t>Model Evaluation:</a:t>
            </a:r>
            <a:r>
              <a:rPr lang="en-US" sz="2400" dirty="0">
                <a:effectLst/>
              </a:rPr>
              <a:t> Evaluate the trained model using appropriate metrics such as R-squared (coefficient of determination) to assess its predictive performance on unseen data. Conduct cross-validation to ensure the model's robustness and generalization ability.</a:t>
            </a:r>
            <a:endParaRPr lang="en-US" sz="2400" dirty="0"/>
          </a:p>
          <a:p>
            <a:pPr marL="342900" indent="-342900" algn="just" rtl="0">
              <a:buFont typeface="Arial" panose="020B0604020202020204" pitchFamily="34" charset="0"/>
              <a:buChar char="•"/>
            </a:pPr>
            <a:endParaRPr lang="en-US" sz="2400" dirty="0"/>
          </a:p>
          <a:p>
            <a:pPr marL="342900" indent="-342900" algn="just" rtl="0">
              <a:buFont typeface="Arial" panose="020B0604020202020204" pitchFamily="34" charset="0"/>
              <a:buChar char="•"/>
            </a:pPr>
            <a:r>
              <a:rPr lang="en-US" sz="2400" b="1" dirty="0">
                <a:effectLst/>
              </a:rPr>
              <a:t>Prediction and Deployment: </a:t>
            </a:r>
            <a:r>
              <a:rPr lang="en-US" sz="2400" dirty="0">
                <a:effectLst/>
              </a:rPr>
              <a:t>Use the trained model to make predictions on new data points. Deploy the model into production either as a standalone application or as part of a larger system where it can be utilized to predict insurance premiums in real-time.</a:t>
            </a:r>
            <a:endParaRPr lang="en-US" sz="2400" dirty="0"/>
          </a:p>
          <a:p>
            <a:pPr marL="342900" indent="-342900" algn="just" rtl="0">
              <a:buFont typeface="Arial" panose="020B0604020202020204" pitchFamily="34" charset="0"/>
              <a:buChar char="•"/>
            </a:pPr>
            <a:endParaRPr lang="en-US" sz="2400" dirty="0"/>
          </a:p>
          <a:p>
            <a:pPr marL="342900" indent="-342900" algn="just" rtl="0">
              <a:buFont typeface="Arial" panose="020B0604020202020204" pitchFamily="34" charset="0"/>
              <a:buChar char="•"/>
            </a:pPr>
            <a:r>
              <a:rPr lang="en-US" sz="2400" b="1" dirty="0">
                <a:effectLst/>
              </a:rPr>
              <a:t>Monitoring and Maintenance: </a:t>
            </a:r>
            <a:r>
              <a:rPr lang="en-US" sz="2400" dirty="0">
                <a:effectLst/>
              </a:rPr>
              <a:t>Continuously monitor the model's performance in production and retrain/update it periodically with new data to ensure its accuracy and relevance over time.</a:t>
            </a:r>
            <a:endParaRPr lang="en-US" sz="2400" dirty="0"/>
          </a:p>
          <a:p>
            <a:pPr marL="342900" indent="-342900" algn="just" rtl="0">
              <a:buFont typeface="Arial" panose="020B0604020202020204" pitchFamily="34" charset="0"/>
              <a:buChar char="•"/>
            </a:pPr>
            <a:endParaRPr lang="en-US" dirty="0"/>
          </a:p>
        </p:txBody>
      </p:sp>
      <p:pic>
        <p:nvPicPr>
          <p:cNvPr id="5" name="Picture 4" descr="Chitkara University | Chandigarh, India">
            <a:extLst>
              <a:ext uri="{FF2B5EF4-FFF2-40B4-BE49-F238E27FC236}">
                <a16:creationId xmlns:a16="http://schemas.microsoft.com/office/drawing/2014/main" id="{893C6A26-D112-B7AF-A095-9E884E17CE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7388" y="0"/>
            <a:ext cx="1863012" cy="67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312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2254</TotalTime>
  <Words>893</Words>
  <Application>Microsoft Office PowerPoint</Application>
  <PresentationFormat>Custom</PresentationFormat>
  <Paragraphs>88</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Rounded MT Bold</vt:lpstr>
      <vt:lpstr>Calibri</vt:lpstr>
      <vt:lpstr>Eudoxus Sans</vt:lpstr>
      <vt:lpstr>p22-mackinac-pro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kritika bansal</cp:lastModifiedBy>
  <cp:revision>4</cp:revision>
  <dcterms:created xsi:type="dcterms:W3CDTF">2024-05-15T15:50:12Z</dcterms:created>
  <dcterms:modified xsi:type="dcterms:W3CDTF">2024-05-18T10:19:21Z</dcterms:modified>
</cp:coreProperties>
</file>