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342" r:id="rId5"/>
    <p:sldId id="392" r:id="rId6"/>
    <p:sldId id="386" r:id="rId7"/>
    <p:sldId id="390" r:id="rId8"/>
    <p:sldId id="383" r:id="rId9"/>
    <p:sldId id="389" r:id="rId10"/>
    <p:sldId id="388" r:id="rId11"/>
    <p:sldId id="365" r:id="rId12"/>
    <p:sldId id="387" r:id="rId13"/>
    <p:sldId id="378" r:id="rId14"/>
    <p:sldId id="3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DFF5"/>
    <a:srgbClr val="E3FBFE"/>
    <a:srgbClr val="05202E"/>
    <a:srgbClr val="011E67"/>
    <a:srgbClr val="000000"/>
    <a:srgbClr val="FFFFFF"/>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FA796C-3799-4038-AD56-63E699ACBE01}" v="27" dt="2024-03-12T18:24:16.808"/>
  </p1510:revLst>
</p1510:revInfo>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5225" autoAdjust="0"/>
    <p:restoredTop sz="95033" autoAdjust="0"/>
  </p:normalViewPr>
  <p:slideViewPr>
    <p:cSldViewPr snapToGrid="0" snapToObjects="1" showGuides="1">
      <p:cViewPr varScale="1">
        <p:scale>
          <a:sx n="82" d="100"/>
          <a:sy n="82" d="100"/>
        </p:scale>
        <p:origin x="129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tika bansal" userId="303a8736a7c65d4c" providerId="LiveId" clId="{5AFA796C-3799-4038-AD56-63E699ACBE01}"/>
    <pc:docChg chg="undo custSel addSld delSld modSld">
      <pc:chgData name="kritika bansal" userId="303a8736a7c65d4c" providerId="LiveId" clId="{5AFA796C-3799-4038-AD56-63E699ACBE01}" dt="2024-03-12T18:24:16.808" v="279"/>
      <pc:docMkLst>
        <pc:docMk/>
      </pc:docMkLst>
      <pc:sldChg chg="addSp modSp mod">
        <pc:chgData name="kritika bansal" userId="303a8736a7c65d4c" providerId="LiveId" clId="{5AFA796C-3799-4038-AD56-63E699ACBE01}" dt="2024-03-12T18:21:28.762" v="276" actId="255"/>
        <pc:sldMkLst>
          <pc:docMk/>
          <pc:sldMk cId="1330733909" sldId="365"/>
        </pc:sldMkLst>
        <pc:spChg chg="mod">
          <ac:chgData name="kritika bansal" userId="303a8736a7c65d4c" providerId="LiveId" clId="{5AFA796C-3799-4038-AD56-63E699ACBE01}" dt="2024-03-12T18:21:28.762" v="276" actId="255"/>
          <ac:spMkLst>
            <pc:docMk/>
            <pc:sldMk cId="1330733909" sldId="365"/>
            <ac:spMk id="13" creationId="{F183B9C5-E0A1-A1EC-EFE7-1F053B1968E7}"/>
          </ac:spMkLst>
        </pc:spChg>
        <pc:picChg chg="add mod">
          <ac:chgData name="kritika bansal" userId="303a8736a7c65d4c" providerId="LiveId" clId="{5AFA796C-3799-4038-AD56-63E699ACBE01}" dt="2024-03-12T14:23:50.940" v="77"/>
          <ac:picMkLst>
            <pc:docMk/>
            <pc:sldMk cId="1330733909" sldId="365"/>
            <ac:picMk id="2" creationId="{2FF8DD58-DCB5-32BE-7277-AED441802DC1}"/>
          </ac:picMkLst>
        </pc:picChg>
      </pc:sldChg>
      <pc:sldChg chg="addSp modSp">
        <pc:chgData name="kritika bansal" userId="303a8736a7c65d4c" providerId="LiveId" clId="{5AFA796C-3799-4038-AD56-63E699ACBE01}" dt="2024-03-12T14:24:22.777" v="80"/>
        <pc:sldMkLst>
          <pc:docMk/>
          <pc:sldMk cId="2395464980" sldId="372"/>
        </pc:sldMkLst>
        <pc:picChg chg="add mod">
          <ac:chgData name="kritika bansal" userId="303a8736a7c65d4c" providerId="LiveId" clId="{5AFA796C-3799-4038-AD56-63E699ACBE01}" dt="2024-03-12T14:24:22.777" v="80"/>
          <ac:picMkLst>
            <pc:docMk/>
            <pc:sldMk cId="2395464980" sldId="372"/>
            <ac:picMk id="2" creationId="{52A6A809-A68F-BCAC-A012-CFB0A8900B78}"/>
          </ac:picMkLst>
        </pc:picChg>
      </pc:sldChg>
      <pc:sldChg chg="addSp modSp mod">
        <pc:chgData name="kritika bansal" userId="303a8736a7c65d4c" providerId="LiveId" clId="{5AFA796C-3799-4038-AD56-63E699ACBE01}" dt="2024-03-12T15:56:06.280" v="227" actId="20577"/>
        <pc:sldMkLst>
          <pc:docMk/>
          <pc:sldMk cId="910315636" sldId="378"/>
        </pc:sldMkLst>
        <pc:spChg chg="mod">
          <ac:chgData name="kritika bansal" userId="303a8736a7c65d4c" providerId="LiveId" clId="{5AFA796C-3799-4038-AD56-63E699ACBE01}" dt="2024-03-12T15:56:06.280" v="227" actId="20577"/>
          <ac:spMkLst>
            <pc:docMk/>
            <pc:sldMk cId="910315636" sldId="378"/>
            <ac:spMk id="5" creationId="{DE6544AB-3B6E-1680-2CCF-D1C02FDD55C5}"/>
          </ac:spMkLst>
        </pc:spChg>
        <pc:picChg chg="add mod">
          <ac:chgData name="kritika bansal" userId="303a8736a7c65d4c" providerId="LiveId" clId="{5AFA796C-3799-4038-AD56-63E699ACBE01}" dt="2024-03-12T14:24:19.827" v="79"/>
          <ac:picMkLst>
            <pc:docMk/>
            <pc:sldMk cId="910315636" sldId="378"/>
            <ac:picMk id="3" creationId="{80AEE405-53DB-47A0-AF1A-616ABC312BA7}"/>
          </ac:picMkLst>
        </pc:picChg>
      </pc:sldChg>
      <pc:sldChg chg="addSp modSp mod">
        <pc:chgData name="kritika bansal" userId="303a8736a7c65d4c" providerId="LiveId" clId="{5AFA796C-3799-4038-AD56-63E699ACBE01}" dt="2024-03-12T14:23:34.609" v="74" actId="1036"/>
        <pc:sldMkLst>
          <pc:docMk/>
          <pc:sldMk cId="207879252" sldId="383"/>
        </pc:sldMkLst>
        <pc:spChg chg="mod">
          <ac:chgData name="kritika bansal" userId="303a8736a7c65d4c" providerId="LiveId" clId="{5AFA796C-3799-4038-AD56-63E699ACBE01}" dt="2024-03-11T04:40:02.471" v="56" actId="20577"/>
          <ac:spMkLst>
            <pc:docMk/>
            <pc:sldMk cId="207879252" sldId="383"/>
            <ac:spMk id="6" creationId="{AF5AC341-49AD-EAA3-E1BF-2EABA9847E6C}"/>
          </ac:spMkLst>
        </pc:spChg>
        <pc:picChg chg="add mod">
          <ac:chgData name="kritika bansal" userId="303a8736a7c65d4c" providerId="LiveId" clId="{5AFA796C-3799-4038-AD56-63E699ACBE01}" dt="2024-03-12T14:23:34.609" v="74" actId="1036"/>
          <ac:picMkLst>
            <pc:docMk/>
            <pc:sldMk cId="207879252" sldId="383"/>
            <ac:picMk id="3" creationId="{407E98B8-B5B6-B75F-27F2-8E9CA783AAC0}"/>
          </ac:picMkLst>
        </pc:picChg>
      </pc:sldChg>
      <pc:sldChg chg="addSp modSp mod">
        <pc:chgData name="kritika bansal" userId="303a8736a7c65d4c" providerId="LiveId" clId="{5AFA796C-3799-4038-AD56-63E699ACBE01}" dt="2024-03-12T15:43:41.539" v="221" actId="20577"/>
        <pc:sldMkLst>
          <pc:docMk/>
          <pc:sldMk cId="3564071831" sldId="386"/>
        </pc:sldMkLst>
        <pc:spChg chg="mod">
          <ac:chgData name="kritika bansal" userId="303a8736a7c65d4c" providerId="LiveId" clId="{5AFA796C-3799-4038-AD56-63E699ACBE01}" dt="2024-03-12T15:43:41.539" v="221" actId="20577"/>
          <ac:spMkLst>
            <pc:docMk/>
            <pc:sldMk cId="3564071831" sldId="386"/>
            <ac:spMk id="3" creationId="{C0791F9A-5F91-8D92-DBF3-B49386B8F4E0}"/>
          </ac:spMkLst>
        </pc:spChg>
        <pc:picChg chg="add mod">
          <ac:chgData name="kritika bansal" userId="303a8736a7c65d4c" providerId="LiveId" clId="{5AFA796C-3799-4038-AD56-63E699ACBE01}" dt="2024-03-12T14:23:21.383" v="71"/>
          <ac:picMkLst>
            <pc:docMk/>
            <pc:sldMk cId="3564071831" sldId="386"/>
            <ac:picMk id="5" creationId="{1CE962F7-3786-A87E-EFB3-DB290BDFDC2A}"/>
          </ac:picMkLst>
        </pc:picChg>
      </pc:sldChg>
      <pc:sldChg chg="addSp modSp mod">
        <pc:chgData name="kritika bansal" userId="303a8736a7c65d4c" providerId="LiveId" clId="{5AFA796C-3799-4038-AD56-63E699ACBE01}" dt="2024-03-12T18:21:42.010" v="277" actId="255"/>
        <pc:sldMkLst>
          <pc:docMk/>
          <pc:sldMk cId="1637303227" sldId="387"/>
        </pc:sldMkLst>
        <pc:spChg chg="mod">
          <ac:chgData name="kritika bansal" userId="303a8736a7c65d4c" providerId="LiveId" clId="{5AFA796C-3799-4038-AD56-63E699ACBE01}" dt="2024-03-12T18:21:42.010" v="277" actId="255"/>
          <ac:spMkLst>
            <pc:docMk/>
            <pc:sldMk cId="1637303227" sldId="387"/>
            <ac:spMk id="21" creationId="{F26BAD36-4CD0-71D1-481A-08D8D424755D}"/>
          </ac:spMkLst>
        </pc:spChg>
        <pc:picChg chg="add mod">
          <ac:chgData name="kritika bansal" userId="303a8736a7c65d4c" providerId="LiveId" clId="{5AFA796C-3799-4038-AD56-63E699ACBE01}" dt="2024-03-12T14:24:12.021" v="78"/>
          <ac:picMkLst>
            <pc:docMk/>
            <pc:sldMk cId="1637303227" sldId="387"/>
            <ac:picMk id="2" creationId="{6099C1A7-3F0C-D699-2A0B-B662E3D5C0F0}"/>
          </ac:picMkLst>
        </pc:picChg>
      </pc:sldChg>
      <pc:sldChg chg="addSp modSp mod">
        <pc:chgData name="kritika bansal" userId="303a8736a7c65d4c" providerId="LiveId" clId="{5AFA796C-3799-4038-AD56-63E699ACBE01}" dt="2024-03-12T16:15:53.451" v="239" actId="20577"/>
        <pc:sldMkLst>
          <pc:docMk/>
          <pc:sldMk cId="2815761434" sldId="388"/>
        </pc:sldMkLst>
        <pc:spChg chg="mod">
          <ac:chgData name="kritika bansal" userId="303a8736a7c65d4c" providerId="LiveId" clId="{5AFA796C-3799-4038-AD56-63E699ACBE01}" dt="2024-03-12T16:15:53.451" v="239" actId="20577"/>
          <ac:spMkLst>
            <pc:docMk/>
            <pc:sldMk cId="2815761434" sldId="388"/>
            <ac:spMk id="5" creationId="{072E7F2B-561E-8867-9434-F678745887C4}"/>
          </ac:spMkLst>
        </pc:spChg>
        <pc:picChg chg="add mod">
          <ac:chgData name="kritika bansal" userId="303a8736a7c65d4c" providerId="LiveId" clId="{5AFA796C-3799-4038-AD56-63E699ACBE01}" dt="2024-03-12T14:23:45.994" v="76"/>
          <ac:picMkLst>
            <pc:docMk/>
            <pc:sldMk cId="2815761434" sldId="388"/>
            <ac:picMk id="3" creationId="{B221FFFC-1EEC-1A80-6C4A-30A060FB9690}"/>
          </ac:picMkLst>
        </pc:picChg>
      </pc:sldChg>
      <pc:sldChg chg="addSp modSp mod">
        <pc:chgData name="kritika bansal" userId="303a8736a7c65d4c" providerId="LiveId" clId="{5AFA796C-3799-4038-AD56-63E699ACBE01}" dt="2024-03-12T15:06:26.918" v="148" actId="20577"/>
        <pc:sldMkLst>
          <pc:docMk/>
          <pc:sldMk cId="4161292733" sldId="389"/>
        </pc:sldMkLst>
        <pc:spChg chg="mod">
          <ac:chgData name="kritika bansal" userId="303a8736a7c65d4c" providerId="LiveId" clId="{5AFA796C-3799-4038-AD56-63E699ACBE01}" dt="2024-03-12T15:06:26.918" v="148" actId="20577"/>
          <ac:spMkLst>
            <pc:docMk/>
            <pc:sldMk cId="4161292733" sldId="389"/>
            <ac:spMk id="2" creationId="{6BAAB7FF-59C5-C542-77B8-FE77F9C55656}"/>
          </ac:spMkLst>
        </pc:spChg>
        <pc:picChg chg="add mod">
          <ac:chgData name="kritika bansal" userId="303a8736a7c65d4c" providerId="LiveId" clId="{5AFA796C-3799-4038-AD56-63E699ACBE01}" dt="2024-03-12T14:23:41.733" v="75"/>
          <ac:picMkLst>
            <pc:docMk/>
            <pc:sldMk cId="4161292733" sldId="389"/>
            <ac:picMk id="3" creationId="{56C5A651-2380-6E34-6AAE-D4849EBAA537}"/>
          </ac:picMkLst>
        </pc:picChg>
      </pc:sldChg>
      <pc:sldChg chg="addSp modSp mod">
        <pc:chgData name="kritika bansal" userId="303a8736a7c65d4c" providerId="LiveId" clId="{5AFA796C-3799-4038-AD56-63E699ACBE01}" dt="2024-03-12T15:44:49.546" v="223" actId="2711"/>
        <pc:sldMkLst>
          <pc:docMk/>
          <pc:sldMk cId="3405331309" sldId="390"/>
        </pc:sldMkLst>
        <pc:spChg chg="mod">
          <ac:chgData name="kritika bansal" userId="303a8736a7c65d4c" providerId="LiveId" clId="{5AFA796C-3799-4038-AD56-63E699ACBE01}" dt="2024-03-12T15:44:49.546" v="223" actId="2711"/>
          <ac:spMkLst>
            <pc:docMk/>
            <pc:sldMk cId="3405331309" sldId="390"/>
            <ac:spMk id="3" creationId="{CAFA8629-5132-62DD-7398-300A2BB97FEE}"/>
          </ac:spMkLst>
        </pc:spChg>
        <pc:picChg chg="add mod">
          <ac:chgData name="kritika bansal" userId="303a8736a7c65d4c" providerId="LiveId" clId="{5AFA796C-3799-4038-AD56-63E699ACBE01}" dt="2024-03-12T14:23:27.881" v="72"/>
          <ac:picMkLst>
            <pc:docMk/>
            <pc:sldMk cId="3405331309" sldId="390"/>
            <ac:picMk id="5" creationId="{FE42AE7C-C76A-2D21-226A-79564DB3035E}"/>
          </ac:picMkLst>
        </pc:picChg>
      </pc:sldChg>
      <pc:sldChg chg="addSp delSp modSp mod">
        <pc:chgData name="kritika bansal" userId="303a8736a7c65d4c" providerId="LiveId" clId="{5AFA796C-3799-4038-AD56-63E699ACBE01}" dt="2024-03-12T16:22:51.323" v="275" actId="14100"/>
        <pc:sldMkLst>
          <pc:docMk/>
          <pc:sldMk cId="2685401238" sldId="392"/>
        </pc:sldMkLst>
        <pc:spChg chg="mod">
          <ac:chgData name="kritika bansal" userId="303a8736a7c65d4c" providerId="LiveId" clId="{5AFA796C-3799-4038-AD56-63E699ACBE01}" dt="2024-03-12T16:22:51.323" v="275" actId="14100"/>
          <ac:spMkLst>
            <pc:docMk/>
            <pc:sldMk cId="2685401238" sldId="392"/>
            <ac:spMk id="4" creationId="{C4755B1D-A5C0-1ED4-496C-33BCD02CBA37}"/>
          </ac:spMkLst>
        </pc:spChg>
        <pc:graphicFrameChg chg="mod modGraphic">
          <ac:chgData name="kritika bansal" userId="303a8736a7c65d4c" providerId="LiveId" clId="{5AFA796C-3799-4038-AD56-63E699ACBE01}" dt="2024-03-10T11:20:57.587" v="7" actId="14734"/>
          <ac:graphicFrameMkLst>
            <pc:docMk/>
            <pc:sldMk cId="2685401238" sldId="392"/>
            <ac:graphicFrameMk id="6" creationId="{C3CBB194-858A-70E0-C449-7E9D24079C02}"/>
          </ac:graphicFrameMkLst>
        </pc:graphicFrameChg>
        <pc:picChg chg="add del mod">
          <ac:chgData name="kritika bansal" userId="303a8736a7c65d4c" providerId="LiveId" clId="{5AFA796C-3799-4038-AD56-63E699ACBE01}" dt="2024-03-12T14:23:03.677" v="70" actId="21"/>
          <ac:picMkLst>
            <pc:docMk/>
            <pc:sldMk cId="2685401238" sldId="392"/>
            <ac:picMk id="1026" creationId="{51D1B32B-C361-D8FB-A4F8-9D0CC9425DA3}"/>
          </ac:picMkLst>
        </pc:picChg>
        <pc:picChg chg="add mod">
          <ac:chgData name="kritika bansal" userId="303a8736a7c65d4c" providerId="LiveId" clId="{5AFA796C-3799-4038-AD56-63E699ACBE01}" dt="2024-03-12T14:22:57.483" v="69" actId="14100"/>
          <ac:picMkLst>
            <pc:docMk/>
            <pc:sldMk cId="2685401238" sldId="392"/>
            <ac:picMk id="1028" creationId="{498ADEEA-A955-051D-D3CF-DD493B94FA24}"/>
          </ac:picMkLst>
        </pc:picChg>
      </pc:sldChg>
      <pc:sldChg chg="new del">
        <pc:chgData name="kritika bansal" userId="303a8736a7c65d4c" providerId="LiveId" clId="{5AFA796C-3799-4038-AD56-63E699ACBE01}" dt="2024-03-12T15:52:50.554" v="225" actId="680"/>
        <pc:sldMkLst>
          <pc:docMk/>
          <pc:sldMk cId="895199363" sldId="393"/>
        </pc:sldMkLst>
      </pc:sldChg>
      <pc:sldChg chg="modSp add del">
        <pc:chgData name="kritika bansal" userId="303a8736a7c65d4c" providerId="LiveId" clId="{5AFA796C-3799-4038-AD56-63E699ACBE01}" dt="2024-03-12T18:24:16.808" v="279"/>
        <pc:sldMkLst>
          <pc:docMk/>
          <pc:sldMk cId="3770215559" sldId="393"/>
        </pc:sldMkLst>
        <pc:spChg chg="mod">
          <ac:chgData name="kritika bansal" userId="303a8736a7c65d4c" providerId="LiveId" clId="{5AFA796C-3799-4038-AD56-63E699ACBE01}" dt="2024-03-12T18:24:09.639" v="278"/>
          <ac:spMkLst>
            <pc:docMk/>
            <pc:sldMk cId="3770215559" sldId="393"/>
            <ac:spMk id="2" creationId="{94CB73BE-EFD4-0D84-B979-DB13028AF98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3/12/2024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3/12/2024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EF75CB5-5666-5049-9AE0-38EFD385C21E}" type="slidenum">
              <a:rPr lang="en-US" smtClean="0"/>
              <a:t>2</a:t>
            </a:fld>
            <a:endParaRPr lang="en-US" dirty="0"/>
          </a:p>
        </p:txBody>
      </p:sp>
    </p:spTree>
    <p:extLst>
      <p:ext uri="{BB962C8B-B14F-4D97-AF65-F5344CB8AC3E}">
        <p14:creationId xmlns:p14="http://schemas.microsoft.com/office/powerpoint/2010/main" val="2173599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3765125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4167890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endParaRPr lang="en-US" dirty="0"/>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endParaRPr lang="en-US" dirty="0"/>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endParaRPr lang="en-US" dirty="0"/>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endParaRPr lang="en-US" dirty="0"/>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endParaRPr lang="en-US" dirty="0"/>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endParaRPr lang="en-US" dirty="0"/>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endParaRPr lang="en-US" dirty="0"/>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endParaRPr lang="en-US" dirty="0"/>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endParaRPr lang="en-US" dirty="0"/>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hyperlink" Target="https://fonts.google.com/" TargetMode="External"/><Relationship Id="rId4" Type="http://schemas.openxmlformats.org/officeDocument/2006/relationships/hyperlink" Target="https://www.coingecko.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6.jpe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TX | Blockchain Isn't Just for Cryptocurrency">
            <a:extLst>
              <a:ext uri="{FF2B5EF4-FFF2-40B4-BE49-F238E27FC236}">
                <a16:creationId xmlns:a16="http://schemas.microsoft.com/office/drawing/2014/main" id="{BC64B0B4-DC4C-8247-F685-4CC422278C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Shape 7">
            <a:extLst>
              <a:ext uri="{FF2B5EF4-FFF2-40B4-BE49-F238E27FC236}">
                <a16:creationId xmlns:a16="http://schemas.microsoft.com/office/drawing/2014/main" id="{3F70D325-C6F9-F7F0-D52C-243A40C58A84}"/>
              </a:ext>
            </a:extLst>
          </p:cNvPr>
          <p:cNvSpPr/>
          <p:nvPr/>
        </p:nvSpPr>
        <p:spPr>
          <a:xfrm>
            <a:off x="6736702" y="1"/>
            <a:ext cx="5455298" cy="6857999"/>
          </a:xfrm>
          <a:custGeom>
            <a:avLst/>
            <a:gdLst/>
            <a:ahLst/>
            <a:cxnLst/>
            <a:rect l="l" t="t" r="r" b="b"/>
            <a:pathLst>
              <a:path w="5934269" h="6858000">
                <a:moveTo>
                  <a:pt x="2754115" y="4059359"/>
                </a:moveTo>
                <a:lnTo>
                  <a:pt x="2839691" y="4059359"/>
                </a:lnTo>
                <a:cubicBezTo>
                  <a:pt x="2869208" y="4059359"/>
                  <a:pt x="2889859" y="4064258"/>
                  <a:pt x="2901641" y="4074056"/>
                </a:cubicBezTo>
                <a:cubicBezTo>
                  <a:pt x="2913423" y="4083854"/>
                  <a:pt x="2919314" y="4096814"/>
                  <a:pt x="2919314" y="4112937"/>
                </a:cubicBezTo>
                <a:cubicBezTo>
                  <a:pt x="2919314" y="4130300"/>
                  <a:pt x="2913361" y="4144129"/>
                  <a:pt x="2901455" y="4154423"/>
                </a:cubicBezTo>
                <a:cubicBezTo>
                  <a:pt x="2889549" y="4164717"/>
                  <a:pt x="2869085" y="4169864"/>
                  <a:pt x="2840063" y="4169864"/>
                </a:cubicBezTo>
                <a:lnTo>
                  <a:pt x="2754115" y="4169864"/>
                </a:lnTo>
                <a:close/>
                <a:moveTo>
                  <a:pt x="4024028" y="3882998"/>
                </a:moveTo>
                <a:lnTo>
                  <a:pt x="4084234" y="4079079"/>
                </a:lnTo>
                <a:lnTo>
                  <a:pt x="3964450" y="4079079"/>
                </a:lnTo>
                <a:close/>
                <a:moveTo>
                  <a:pt x="1042703" y="3882998"/>
                </a:moveTo>
                <a:lnTo>
                  <a:pt x="1102909" y="4079079"/>
                </a:lnTo>
                <a:lnTo>
                  <a:pt x="983125" y="4079079"/>
                </a:lnTo>
                <a:close/>
                <a:moveTo>
                  <a:pt x="5135737" y="3865138"/>
                </a:moveTo>
                <a:lnTo>
                  <a:pt x="5177781" y="3865138"/>
                </a:lnTo>
                <a:cubicBezTo>
                  <a:pt x="5221437" y="3865138"/>
                  <a:pt x="5252691" y="3875804"/>
                  <a:pt x="5271543" y="3897136"/>
                </a:cubicBezTo>
                <a:cubicBezTo>
                  <a:pt x="5290394" y="3918468"/>
                  <a:pt x="5299820" y="3958032"/>
                  <a:pt x="5299820" y="4015827"/>
                </a:cubicBezTo>
                <a:cubicBezTo>
                  <a:pt x="5299820" y="4059483"/>
                  <a:pt x="5295603" y="4091047"/>
                  <a:pt x="5287169" y="4110519"/>
                </a:cubicBezTo>
                <a:cubicBezTo>
                  <a:pt x="5278736" y="4129990"/>
                  <a:pt x="5267078" y="4143633"/>
                  <a:pt x="5252195" y="4151446"/>
                </a:cubicBezTo>
                <a:cubicBezTo>
                  <a:pt x="5237312" y="4159260"/>
                  <a:pt x="5212259" y="4163167"/>
                  <a:pt x="5177037" y="4163167"/>
                </a:cubicBezTo>
                <a:lnTo>
                  <a:pt x="5135737" y="4163167"/>
                </a:lnTo>
                <a:close/>
                <a:moveTo>
                  <a:pt x="411337" y="3865138"/>
                </a:moveTo>
                <a:lnTo>
                  <a:pt x="453381" y="3865138"/>
                </a:lnTo>
                <a:cubicBezTo>
                  <a:pt x="497037" y="3865138"/>
                  <a:pt x="528291" y="3875804"/>
                  <a:pt x="547143" y="3897136"/>
                </a:cubicBezTo>
                <a:cubicBezTo>
                  <a:pt x="565994" y="3918468"/>
                  <a:pt x="575420" y="3958032"/>
                  <a:pt x="575420" y="4015827"/>
                </a:cubicBezTo>
                <a:cubicBezTo>
                  <a:pt x="575420" y="4059483"/>
                  <a:pt x="571203" y="4091047"/>
                  <a:pt x="562770" y="4110519"/>
                </a:cubicBezTo>
                <a:cubicBezTo>
                  <a:pt x="554336" y="4129990"/>
                  <a:pt x="542678" y="4143633"/>
                  <a:pt x="527795" y="4151446"/>
                </a:cubicBezTo>
                <a:cubicBezTo>
                  <a:pt x="512912" y="4159260"/>
                  <a:pt x="487860" y="4163167"/>
                  <a:pt x="452637" y="4163167"/>
                </a:cubicBezTo>
                <a:lnTo>
                  <a:pt x="411337" y="4163167"/>
                </a:lnTo>
                <a:close/>
                <a:moveTo>
                  <a:pt x="3434334" y="3859929"/>
                </a:moveTo>
                <a:cubicBezTo>
                  <a:pt x="3469805" y="3859929"/>
                  <a:pt x="3497896" y="3871774"/>
                  <a:pt x="3518608" y="3895462"/>
                </a:cubicBezTo>
                <a:cubicBezTo>
                  <a:pt x="3539320" y="3919151"/>
                  <a:pt x="3549676" y="3956668"/>
                  <a:pt x="3549676" y="4008013"/>
                </a:cubicBezTo>
                <a:cubicBezTo>
                  <a:pt x="3549676" y="4069033"/>
                  <a:pt x="3539754" y="4111325"/>
                  <a:pt x="3519910" y="4134889"/>
                </a:cubicBezTo>
                <a:cubicBezTo>
                  <a:pt x="3500066" y="4158454"/>
                  <a:pt x="3472037" y="4170236"/>
                  <a:pt x="3435822" y="4170236"/>
                </a:cubicBezTo>
                <a:cubicBezTo>
                  <a:pt x="3400600" y="4170236"/>
                  <a:pt x="3372756" y="4158206"/>
                  <a:pt x="3352292" y="4134145"/>
                </a:cubicBezTo>
                <a:cubicBezTo>
                  <a:pt x="3331829" y="4110085"/>
                  <a:pt x="3321597" y="4070521"/>
                  <a:pt x="3321597" y="4015455"/>
                </a:cubicBezTo>
                <a:cubicBezTo>
                  <a:pt x="3321597" y="3959892"/>
                  <a:pt x="3331891" y="3920081"/>
                  <a:pt x="3352478" y="3896020"/>
                </a:cubicBezTo>
                <a:cubicBezTo>
                  <a:pt x="3373066" y="3871960"/>
                  <a:pt x="3400352" y="3859929"/>
                  <a:pt x="3434334" y="3859929"/>
                </a:cubicBezTo>
                <a:close/>
                <a:moveTo>
                  <a:pt x="2754115" y="3852116"/>
                </a:moveTo>
                <a:lnTo>
                  <a:pt x="2828529" y="3852116"/>
                </a:lnTo>
                <a:cubicBezTo>
                  <a:pt x="2854078" y="3852116"/>
                  <a:pt x="2871999" y="3856581"/>
                  <a:pt x="2882293" y="3865510"/>
                </a:cubicBezTo>
                <a:cubicBezTo>
                  <a:pt x="2892587" y="3874440"/>
                  <a:pt x="2897734" y="3886842"/>
                  <a:pt x="2897734" y="3902718"/>
                </a:cubicBezTo>
                <a:cubicBezTo>
                  <a:pt x="2897734" y="3919833"/>
                  <a:pt x="2892587" y="3932917"/>
                  <a:pt x="2882293" y="3941971"/>
                </a:cubicBezTo>
                <a:cubicBezTo>
                  <a:pt x="2871999" y="3951025"/>
                  <a:pt x="2853706" y="3955552"/>
                  <a:pt x="2827413" y="3955552"/>
                </a:cubicBezTo>
                <a:lnTo>
                  <a:pt x="2754115" y="3955552"/>
                </a:lnTo>
                <a:close/>
                <a:moveTo>
                  <a:pt x="4545931" y="3851744"/>
                </a:moveTo>
                <a:lnTo>
                  <a:pt x="4619973" y="3851744"/>
                </a:lnTo>
                <a:cubicBezTo>
                  <a:pt x="4650731" y="3851744"/>
                  <a:pt x="4671691" y="3856457"/>
                  <a:pt x="4682853" y="3865883"/>
                </a:cubicBezTo>
                <a:cubicBezTo>
                  <a:pt x="4694015" y="3875308"/>
                  <a:pt x="4699596" y="3888827"/>
                  <a:pt x="4699596" y="3906438"/>
                </a:cubicBezTo>
                <a:cubicBezTo>
                  <a:pt x="4699596" y="3918344"/>
                  <a:pt x="4696062" y="3928886"/>
                  <a:pt x="4688992" y="3938064"/>
                </a:cubicBezTo>
                <a:cubicBezTo>
                  <a:pt x="4681923" y="3947242"/>
                  <a:pt x="4672807" y="3952947"/>
                  <a:pt x="4661645" y="3955179"/>
                </a:cubicBezTo>
                <a:cubicBezTo>
                  <a:pt x="4639569" y="3960140"/>
                  <a:pt x="4624686" y="3962621"/>
                  <a:pt x="4616997" y="3962621"/>
                </a:cubicBezTo>
                <a:lnTo>
                  <a:pt x="4545931" y="3962621"/>
                </a:lnTo>
                <a:close/>
                <a:moveTo>
                  <a:pt x="4967189" y="3741611"/>
                </a:moveTo>
                <a:lnTo>
                  <a:pt x="4967189" y="4287066"/>
                </a:lnTo>
                <a:lnTo>
                  <a:pt x="5217592" y="4287066"/>
                </a:lnTo>
                <a:cubicBezTo>
                  <a:pt x="5247606" y="4287066"/>
                  <a:pt x="5281093" y="4282105"/>
                  <a:pt x="5318051" y="4272183"/>
                </a:cubicBezTo>
                <a:cubicBezTo>
                  <a:pt x="5345089" y="4264990"/>
                  <a:pt x="5370389" y="4250541"/>
                  <a:pt x="5393954" y="4228837"/>
                </a:cubicBezTo>
                <a:cubicBezTo>
                  <a:pt x="5417518" y="4207133"/>
                  <a:pt x="5435936" y="4180220"/>
                  <a:pt x="5449206" y="4148098"/>
                </a:cubicBezTo>
                <a:cubicBezTo>
                  <a:pt x="5462477" y="4115976"/>
                  <a:pt x="5469112" y="4070769"/>
                  <a:pt x="5469112" y="4012478"/>
                </a:cubicBezTo>
                <a:cubicBezTo>
                  <a:pt x="5469112" y="3975271"/>
                  <a:pt x="5464647" y="3940049"/>
                  <a:pt x="5455717" y="3906810"/>
                </a:cubicBezTo>
                <a:cubicBezTo>
                  <a:pt x="5446788" y="3873572"/>
                  <a:pt x="5432401" y="3844426"/>
                  <a:pt x="5412557" y="3819374"/>
                </a:cubicBezTo>
                <a:cubicBezTo>
                  <a:pt x="5392714" y="3794321"/>
                  <a:pt x="5367599" y="3775097"/>
                  <a:pt x="5337213" y="3761703"/>
                </a:cubicBezTo>
                <a:cubicBezTo>
                  <a:pt x="5306828" y="3748308"/>
                  <a:pt x="5266954" y="3741611"/>
                  <a:pt x="5217592" y="3741611"/>
                </a:cubicBezTo>
                <a:close/>
                <a:moveTo>
                  <a:pt x="4376639" y="3741611"/>
                </a:moveTo>
                <a:lnTo>
                  <a:pt x="4376639" y="4287066"/>
                </a:lnTo>
                <a:lnTo>
                  <a:pt x="4545931" y="4287066"/>
                </a:lnTo>
                <a:lnTo>
                  <a:pt x="4545931" y="4065684"/>
                </a:lnTo>
                <a:lnTo>
                  <a:pt x="4560814" y="4065684"/>
                </a:lnTo>
                <a:cubicBezTo>
                  <a:pt x="4576193" y="4065684"/>
                  <a:pt x="4589960" y="4069901"/>
                  <a:pt x="4602114" y="4078335"/>
                </a:cubicBezTo>
                <a:cubicBezTo>
                  <a:pt x="4611044" y="4084784"/>
                  <a:pt x="4621214" y="4098799"/>
                  <a:pt x="4632624" y="4120379"/>
                </a:cubicBezTo>
                <a:lnTo>
                  <a:pt x="4722717" y="4287066"/>
                </a:lnTo>
                <a:lnTo>
                  <a:pt x="4913165" y="4287066"/>
                </a:lnTo>
                <a:lnTo>
                  <a:pt x="4831542" y="4129012"/>
                </a:lnTo>
                <a:cubicBezTo>
                  <a:pt x="4827577" y="4121067"/>
                  <a:pt x="4819707" y="4109770"/>
                  <a:pt x="4807933" y="4095121"/>
                </a:cubicBezTo>
                <a:cubicBezTo>
                  <a:pt x="4796158" y="4080473"/>
                  <a:pt x="4787172" y="4070915"/>
                  <a:pt x="4780975" y="4066446"/>
                </a:cubicBezTo>
                <a:cubicBezTo>
                  <a:pt x="4771801" y="4059745"/>
                  <a:pt x="4757176" y="4053042"/>
                  <a:pt x="4737100" y="4046337"/>
                </a:cubicBezTo>
                <a:cubicBezTo>
                  <a:pt x="4762168" y="4040632"/>
                  <a:pt x="4781899" y="4033438"/>
                  <a:pt x="4796294" y="4024757"/>
                </a:cubicBezTo>
                <a:cubicBezTo>
                  <a:pt x="4818878" y="4011114"/>
                  <a:pt x="4836623" y="3993317"/>
                  <a:pt x="4849529" y="3971364"/>
                </a:cubicBezTo>
                <a:cubicBezTo>
                  <a:pt x="4862435" y="3949412"/>
                  <a:pt x="4868888" y="3923305"/>
                  <a:pt x="4868888" y="3893044"/>
                </a:cubicBezTo>
                <a:cubicBezTo>
                  <a:pt x="4868888" y="3858317"/>
                  <a:pt x="4860455" y="3828862"/>
                  <a:pt x="4843588" y="3804677"/>
                </a:cubicBezTo>
                <a:cubicBezTo>
                  <a:pt x="4826720" y="3780492"/>
                  <a:pt x="4804520" y="3763935"/>
                  <a:pt x="4776987" y="3755006"/>
                </a:cubicBezTo>
                <a:cubicBezTo>
                  <a:pt x="4749454" y="3746076"/>
                  <a:pt x="4709642" y="3741611"/>
                  <a:pt x="4657552" y="3741611"/>
                </a:cubicBezTo>
                <a:close/>
                <a:moveTo>
                  <a:pt x="3934173" y="3741611"/>
                </a:moveTo>
                <a:lnTo>
                  <a:pt x="3729162" y="4287066"/>
                </a:lnTo>
                <a:lnTo>
                  <a:pt x="3901257" y="4287066"/>
                </a:lnTo>
                <a:lnTo>
                  <a:pt x="3927842" y="4197025"/>
                </a:lnTo>
                <a:lnTo>
                  <a:pt x="4119197" y="4197025"/>
                </a:lnTo>
                <a:lnTo>
                  <a:pt x="4146486" y="4287066"/>
                </a:lnTo>
                <a:lnTo>
                  <a:pt x="4322987" y="4287066"/>
                </a:lnTo>
                <a:lnTo>
                  <a:pt x="4118022" y="3741611"/>
                </a:lnTo>
                <a:close/>
                <a:moveTo>
                  <a:pt x="2584079" y="3741611"/>
                </a:moveTo>
                <a:lnTo>
                  <a:pt x="2584079" y="4287066"/>
                </a:lnTo>
                <a:lnTo>
                  <a:pt x="2875038" y="4287066"/>
                </a:lnTo>
                <a:cubicBezTo>
                  <a:pt x="2887440" y="4287066"/>
                  <a:pt x="2912617" y="4284586"/>
                  <a:pt x="2950568" y="4279625"/>
                </a:cubicBezTo>
                <a:cubicBezTo>
                  <a:pt x="2979093" y="4275904"/>
                  <a:pt x="3000425" y="4269951"/>
                  <a:pt x="3014564" y="4261765"/>
                </a:cubicBezTo>
                <a:cubicBezTo>
                  <a:pt x="3037384" y="4248619"/>
                  <a:pt x="3055368" y="4230760"/>
                  <a:pt x="3068514" y="4208187"/>
                </a:cubicBezTo>
                <a:cubicBezTo>
                  <a:pt x="3081661" y="4185615"/>
                  <a:pt x="3088234" y="4160190"/>
                  <a:pt x="3088234" y="4131913"/>
                </a:cubicBezTo>
                <a:cubicBezTo>
                  <a:pt x="3088234" y="4097186"/>
                  <a:pt x="3078994" y="4068351"/>
                  <a:pt x="3060515" y="4045406"/>
                </a:cubicBezTo>
                <a:cubicBezTo>
                  <a:pt x="3042035" y="4022462"/>
                  <a:pt x="3013200" y="4006277"/>
                  <a:pt x="2974008" y="3996851"/>
                </a:cubicBezTo>
                <a:cubicBezTo>
                  <a:pt x="2999805" y="3987922"/>
                  <a:pt x="3019401" y="3975767"/>
                  <a:pt x="3032796" y="3960388"/>
                </a:cubicBezTo>
                <a:cubicBezTo>
                  <a:pt x="3052887" y="3937320"/>
                  <a:pt x="3062933" y="3909663"/>
                  <a:pt x="3062933" y="3877417"/>
                </a:cubicBezTo>
                <a:cubicBezTo>
                  <a:pt x="3062933" y="3838969"/>
                  <a:pt x="3048857" y="3806723"/>
                  <a:pt x="3020703" y="3780679"/>
                </a:cubicBezTo>
                <a:cubicBezTo>
                  <a:pt x="2992550" y="3754634"/>
                  <a:pt x="2952180" y="3741611"/>
                  <a:pt x="2899594" y="3741611"/>
                </a:cubicBezTo>
                <a:close/>
                <a:moveTo>
                  <a:pt x="1946276" y="3741611"/>
                </a:moveTo>
                <a:lnTo>
                  <a:pt x="1946276" y="4287066"/>
                </a:lnTo>
                <a:lnTo>
                  <a:pt x="2114824" y="4287066"/>
                </a:lnTo>
                <a:lnTo>
                  <a:pt x="2114824" y="4066428"/>
                </a:lnTo>
                <a:lnTo>
                  <a:pt x="2298999" y="4066428"/>
                </a:lnTo>
                <a:lnTo>
                  <a:pt x="2298999" y="4287066"/>
                </a:lnTo>
                <a:lnTo>
                  <a:pt x="2468291" y="4287066"/>
                </a:lnTo>
                <a:lnTo>
                  <a:pt x="2468291" y="3741611"/>
                </a:lnTo>
                <a:lnTo>
                  <a:pt x="2298999" y="3741611"/>
                </a:lnTo>
                <a:lnTo>
                  <a:pt x="2298999" y="3932483"/>
                </a:lnTo>
                <a:lnTo>
                  <a:pt x="2114824" y="3932483"/>
                </a:lnTo>
                <a:lnTo>
                  <a:pt x="2114824" y="3741611"/>
                </a:lnTo>
                <a:close/>
                <a:moveTo>
                  <a:pt x="952848" y="3741611"/>
                </a:moveTo>
                <a:lnTo>
                  <a:pt x="747838" y="4287066"/>
                </a:lnTo>
                <a:lnTo>
                  <a:pt x="919932" y="4287066"/>
                </a:lnTo>
                <a:lnTo>
                  <a:pt x="946517" y="4197025"/>
                </a:lnTo>
                <a:lnTo>
                  <a:pt x="1137872" y="4197025"/>
                </a:lnTo>
                <a:lnTo>
                  <a:pt x="1165161" y="4287066"/>
                </a:lnTo>
                <a:lnTo>
                  <a:pt x="1341662" y="4287066"/>
                </a:lnTo>
                <a:lnTo>
                  <a:pt x="1136698" y="3741611"/>
                </a:lnTo>
                <a:close/>
                <a:moveTo>
                  <a:pt x="242789" y="3741611"/>
                </a:moveTo>
                <a:lnTo>
                  <a:pt x="242789" y="4287066"/>
                </a:lnTo>
                <a:lnTo>
                  <a:pt x="493193" y="4287066"/>
                </a:lnTo>
                <a:cubicBezTo>
                  <a:pt x="523206" y="4287066"/>
                  <a:pt x="556693" y="4282105"/>
                  <a:pt x="593652" y="4272183"/>
                </a:cubicBezTo>
                <a:cubicBezTo>
                  <a:pt x="620689" y="4264990"/>
                  <a:pt x="645989" y="4250541"/>
                  <a:pt x="669554" y="4228837"/>
                </a:cubicBezTo>
                <a:cubicBezTo>
                  <a:pt x="693118" y="4207133"/>
                  <a:pt x="711536" y="4180220"/>
                  <a:pt x="724806" y="4148098"/>
                </a:cubicBezTo>
                <a:cubicBezTo>
                  <a:pt x="738077" y="4115976"/>
                  <a:pt x="744712" y="4070769"/>
                  <a:pt x="744712" y="4012478"/>
                </a:cubicBezTo>
                <a:cubicBezTo>
                  <a:pt x="744712" y="3975271"/>
                  <a:pt x="740247" y="3940049"/>
                  <a:pt x="731318" y="3906810"/>
                </a:cubicBezTo>
                <a:cubicBezTo>
                  <a:pt x="722388" y="3873572"/>
                  <a:pt x="708001" y="3844426"/>
                  <a:pt x="688157" y="3819374"/>
                </a:cubicBezTo>
                <a:cubicBezTo>
                  <a:pt x="668314" y="3794321"/>
                  <a:pt x="643199" y="3775097"/>
                  <a:pt x="612813" y="3761703"/>
                </a:cubicBezTo>
                <a:cubicBezTo>
                  <a:pt x="582427" y="3748308"/>
                  <a:pt x="542554" y="3741611"/>
                  <a:pt x="493193" y="3741611"/>
                </a:cubicBezTo>
                <a:close/>
                <a:moveTo>
                  <a:pt x="3434706" y="3732309"/>
                </a:moveTo>
                <a:cubicBezTo>
                  <a:pt x="3346153" y="3732309"/>
                  <a:pt x="3277072" y="3757114"/>
                  <a:pt x="3227463" y="3806723"/>
                </a:cubicBezTo>
                <a:cubicBezTo>
                  <a:pt x="3177854" y="3856333"/>
                  <a:pt x="3153049" y="3925662"/>
                  <a:pt x="3153049" y="4014711"/>
                </a:cubicBezTo>
                <a:cubicBezTo>
                  <a:pt x="3153049" y="4078459"/>
                  <a:pt x="3165575" y="4131541"/>
                  <a:pt x="3190628" y="4173957"/>
                </a:cubicBezTo>
                <a:cubicBezTo>
                  <a:pt x="3215681" y="4216373"/>
                  <a:pt x="3248361" y="4247379"/>
                  <a:pt x="3288668" y="4266974"/>
                </a:cubicBezTo>
                <a:cubicBezTo>
                  <a:pt x="3328976" y="4286570"/>
                  <a:pt x="3379888" y="4296368"/>
                  <a:pt x="3441403" y="4296368"/>
                </a:cubicBezTo>
                <a:cubicBezTo>
                  <a:pt x="3501927" y="4296368"/>
                  <a:pt x="3552466" y="4285020"/>
                  <a:pt x="3593022" y="4262323"/>
                </a:cubicBezTo>
                <a:cubicBezTo>
                  <a:pt x="3633578" y="4239627"/>
                  <a:pt x="3664583" y="4207877"/>
                  <a:pt x="3686039" y="4167073"/>
                </a:cubicBezTo>
                <a:cubicBezTo>
                  <a:pt x="3707496" y="4126270"/>
                  <a:pt x="3718224" y="4073994"/>
                  <a:pt x="3718224" y="4010246"/>
                </a:cubicBezTo>
                <a:cubicBezTo>
                  <a:pt x="3718224" y="3922437"/>
                  <a:pt x="3693667" y="3854162"/>
                  <a:pt x="3644554" y="3805421"/>
                </a:cubicBezTo>
                <a:cubicBezTo>
                  <a:pt x="3595440" y="3756680"/>
                  <a:pt x="3525491" y="3732309"/>
                  <a:pt x="3434706" y="3732309"/>
                </a:cubicBezTo>
                <a:close/>
                <a:moveTo>
                  <a:pt x="1615952" y="3732309"/>
                </a:moveTo>
                <a:cubicBezTo>
                  <a:pt x="1559149" y="3732309"/>
                  <a:pt x="1514439" y="3739441"/>
                  <a:pt x="1481821" y="3753703"/>
                </a:cubicBezTo>
                <a:cubicBezTo>
                  <a:pt x="1449202" y="3767966"/>
                  <a:pt x="1424770" y="3787562"/>
                  <a:pt x="1408523" y="3812490"/>
                </a:cubicBezTo>
                <a:cubicBezTo>
                  <a:pt x="1392276" y="3837419"/>
                  <a:pt x="1384152" y="3863898"/>
                  <a:pt x="1384152" y="3891927"/>
                </a:cubicBezTo>
                <a:cubicBezTo>
                  <a:pt x="1384152" y="3934592"/>
                  <a:pt x="1400027" y="3969690"/>
                  <a:pt x="1431778" y="3997223"/>
                </a:cubicBezTo>
                <a:cubicBezTo>
                  <a:pt x="1463279" y="4024757"/>
                  <a:pt x="1515989" y="4046833"/>
                  <a:pt x="1589907" y="4063452"/>
                </a:cubicBezTo>
                <a:cubicBezTo>
                  <a:pt x="1635051" y="4073374"/>
                  <a:pt x="1663825" y="4083916"/>
                  <a:pt x="1676228" y="4095078"/>
                </a:cubicBezTo>
                <a:cubicBezTo>
                  <a:pt x="1688630" y="4106240"/>
                  <a:pt x="1694831" y="4118890"/>
                  <a:pt x="1694831" y="4133029"/>
                </a:cubicBezTo>
                <a:cubicBezTo>
                  <a:pt x="1694831" y="4147912"/>
                  <a:pt x="1688320" y="4160996"/>
                  <a:pt x="1675297" y="4172282"/>
                </a:cubicBezTo>
                <a:cubicBezTo>
                  <a:pt x="1662275" y="4183569"/>
                  <a:pt x="1643733" y="4189212"/>
                  <a:pt x="1619673" y="4189212"/>
                </a:cubicBezTo>
                <a:cubicBezTo>
                  <a:pt x="1587427" y="4189212"/>
                  <a:pt x="1562622" y="4178174"/>
                  <a:pt x="1545259" y="4156097"/>
                </a:cubicBezTo>
                <a:cubicBezTo>
                  <a:pt x="1534593" y="4142455"/>
                  <a:pt x="1527523" y="4122611"/>
                  <a:pt x="1524051" y="4096566"/>
                </a:cubicBezTo>
                <a:lnTo>
                  <a:pt x="1363688" y="4106612"/>
                </a:lnTo>
                <a:cubicBezTo>
                  <a:pt x="1368401" y="4161678"/>
                  <a:pt x="1388617" y="4207071"/>
                  <a:pt x="1424336" y="4242790"/>
                </a:cubicBezTo>
                <a:cubicBezTo>
                  <a:pt x="1460055" y="4278508"/>
                  <a:pt x="1524299" y="4296368"/>
                  <a:pt x="1617068" y="4296368"/>
                </a:cubicBezTo>
                <a:cubicBezTo>
                  <a:pt x="1669903" y="4296368"/>
                  <a:pt x="1713683" y="4288740"/>
                  <a:pt x="1748409" y="4273485"/>
                </a:cubicBezTo>
                <a:cubicBezTo>
                  <a:pt x="1783136" y="4258231"/>
                  <a:pt x="1810173" y="4235844"/>
                  <a:pt x="1829521" y="4206327"/>
                </a:cubicBezTo>
                <a:cubicBezTo>
                  <a:pt x="1848868" y="4176809"/>
                  <a:pt x="1858542" y="4144563"/>
                  <a:pt x="1858542" y="4109589"/>
                </a:cubicBezTo>
                <a:cubicBezTo>
                  <a:pt x="1858542" y="4079823"/>
                  <a:pt x="1851287" y="4052910"/>
                  <a:pt x="1836776" y="4028849"/>
                </a:cubicBezTo>
                <a:cubicBezTo>
                  <a:pt x="1822265" y="4004789"/>
                  <a:pt x="1799073" y="3984635"/>
                  <a:pt x="1767199" y="3968388"/>
                </a:cubicBezTo>
                <a:cubicBezTo>
                  <a:pt x="1735325" y="3952141"/>
                  <a:pt x="1682553" y="3936080"/>
                  <a:pt x="1608883" y="3920205"/>
                </a:cubicBezTo>
                <a:cubicBezTo>
                  <a:pt x="1579117" y="3914004"/>
                  <a:pt x="1560266" y="3907306"/>
                  <a:pt x="1552328" y="3900113"/>
                </a:cubicBezTo>
                <a:cubicBezTo>
                  <a:pt x="1544142" y="3893168"/>
                  <a:pt x="1540050" y="3885354"/>
                  <a:pt x="1540050" y="3876673"/>
                </a:cubicBezTo>
                <a:cubicBezTo>
                  <a:pt x="1540050" y="3864766"/>
                  <a:pt x="1545011" y="3854658"/>
                  <a:pt x="1554933" y="3846349"/>
                </a:cubicBezTo>
                <a:cubicBezTo>
                  <a:pt x="1564854" y="3838039"/>
                  <a:pt x="1579613" y="3833885"/>
                  <a:pt x="1599209" y="3833885"/>
                </a:cubicBezTo>
                <a:cubicBezTo>
                  <a:pt x="1623021" y="3833885"/>
                  <a:pt x="1641687" y="3839466"/>
                  <a:pt x="1655206" y="3850628"/>
                </a:cubicBezTo>
                <a:cubicBezTo>
                  <a:pt x="1668724" y="3861790"/>
                  <a:pt x="1677591" y="3879649"/>
                  <a:pt x="1681808" y="3904206"/>
                </a:cubicBezTo>
                <a:lnTo>
                  <a:pt x="1840683" y="3894904"/>
                </a:lnTo>
                <a:cubicBezTo>
                  <a:pt x="1833737" y="3838349"/>
                  <a:pt x="1811971" y="3797111"/>
                  <a:pt x="1775384" y="3771191"/>
                </a:cubicBezTo>
                <a:cubicBezTo>
                  <a:pt x="1738797" y="3745270"/>
                  <a:pt x="1685653" y="3732309"/>
                  <a:pt x="1615952" y="3732309"/>
                </a:cubicBezTo>
                <a:close/>
                <a:moveTo>
                  <a:pt x="1204628" y="2968598"/>
                </a:moveTo>
                <a:lnTo>
                  <a:pt x="1264834" y="3164679"/>
                </a:lnTo>
                <a:lnTo>
                  <a:pt x="1145050" y="3164679"/>
                </a:lnTo>
                <a:close/>
                <a:moveTo>
                  <a:pt x="1726531" y="2937344"/>
                </a:moveTo>
                <a:lnTo>
                  <a:pt x="1800573" y="2937344"/>
                </a:lnTo>
                <a:cubicBezTo>
                  <a:pt x="1831331" y="2937344"/>
                  <a:pt x="1852291" y="2942057"/>
                  <a:pt x="1863453" y="2951483"/>
                </a:cubicBezTo>
                <a:cubicBezTo>
                  <a:pt x="1874616" y="2960908"/>
                  <a:pt x="1880197" y="2974427"/>
                  <a:pt x="1880197" y="2992038"/>
                </a:cubicBezTo>
                <a:cubicBezTo>
                  <a:pt x="1880197" y="3003945"/>
                  <a:pt x="1876662" y="3014486"/>
                  <a:pt x="1869592" y="3023664"/>
                </a:cubicBezTo>
                <a:cubicBezTo>
                  <a:pt x="1862523" y="3032842"/>
                  <a:pt x="1853407" y="3038547"/>
                  <a:pt x="1842245" y="3040779"/>
                </a:cubicBezTo>
                <a:cubicBezTo>
                  <a:pt x="1820169" y="3045740"/>
                  <a:pt x="1805287" y="3048221"/>
                  <a:pt x="1797597" y="3048221"/>
                </a:cubicBezTo>
                <a:lnTo>
                  <a:pt x="1726531" y="3048221"/>
                </a:lnTo>
                <a:close/>
                <a:moveTo>
                  <a:pt x="3297858" y="2827211"/>
                </a:moveTo>
                <a:lnTo>
                  <a:pt x="3297858" y="2961901"/>
                </a:lnTo>
                <a:lnTo>
                  <a:pt x="3469755" y="2961901"/>
                </a:lnTo>
                <a:lnTo>
                  <a:pt x="3469755" y="3372666"/>
                </a:lnTo>
                <a:lnTo>
                  <a:pt x="3638303" y="3372666"/>
                </a:lnTo>
                <a:lnTo>
                  <a:pt x="3638303" y="2961901"/>
                </a:lnTo>
                <a:lnTo>
                  <a:pt x="3810199" y="2961901"/>
                </a:lnTo>
                <a:lnTo>
                  <a:pt x="3810199" y="2827211"/>
                </a:lnTo>
                <a:close/>
                <a:moveTo>
                  <a:pt x="2783360" y="2827211"/>
                </a:moveTo>
                <a:lnTo>
                  <a:pt x="2783360" y="3372666"/>
                </a:lnTo>
                <a:lnTo>
                  <a:pt x="3243239" y="3372666"/>
                </a:lnTo>
                <a:lnTo>
                  <a:pt x="3243239" y="3249139"/>
                </a:lnTo>
                <a:lnTo>
                  <a:pt x="2952280" y="3249139"/>
                </a:lnTo>
                <a:lnTo>
                  <a:pt x="2952280" y="3141611"/>
                </a:lnTo>
                <a:lnTo>
                  <a:pt x="3214589" y="3141611"/>
                </a:lnTo>
                <a:lnTo>
                  <a:pt x="3214589" y="3030362"/>
                </a:lnTo>
                <a:lnTo>
                  <a:pt x="2952280" y="3030362"/>
                </a:lnTo>
                <a:lnTo>
                  <a:pt x="2952280" y="2943669"/>
                </a:lnTo>
                <a:lnTo>
                  <a:pt x="3235053" y="2943669"/>
                </a:lnTo>
                <a:lnTo>
                  <a:pt x="3235053" y="2827211"/>
                </a:lnTo>
                <a:close/>
                <a:moveTo>
                  <a:pt x="2146301" y="2827211"/>
                </a:moveTo>
                <a:lnTo>
                  <a:pt x="2146301" y="3372666"/>
                </a:lnTo>
                <a:lnTo>
                  <a:pt x="2314849" y="3372666"/>
                </a:lnTo>
                <a:lnTo>
                  <a:pt x="2314849" y="3239564"/>
                </a:lnTo>
                <a:lnTo>
                  <a:pt x="2401931" y="3148349"/>
                </a:lnTo>
                <a:lnTo>
                  <a:pt x="2516935" y="3372666"/>
                </a:lnTo>
                <a:lnTo>
                  <a:pt x="2724498" y="3372666"/>
                </a:lnTo>
                <a:lnTo>
                  <a:pt x="2516523" y="3033094"/>
                </a:lnTo>
                <a:lnTo>
                  <a:pt x="2715568" y="2827211"/>
                </a:lnTo>
                <a:lnTo>
                  <a:pt x="2491402" y="2827211"/>
                </a:lnTo>
                <a:lnTo>
                  <a:pt x="2314849" y="3033338"/>
                </a:lnTo>
                <a:lnTo>
                  <a:pt x="2314849" y="2827211"/>
                </a:lnTo>
                <a:close/>
                <a:moveTo>
                  <a:pt x="1557239" y="2827211"/>
                </a:moveTo>
                <a:lnTo>
                  <a:pt x="1557239" y="3372666"/>
                </a:lnTo>
                <a:lnTo>
                  <a:pt x="1726531" y="3372666"/>
                </a:lnTo>
                <a:lnTo>
                  <a:pt x="1726531" y="3151284"/>
                </a:lnTo>
                <a:lnTo>
                  <a:pt x="1741414" y="3151284"/>
                </a:lnTo>
                <a:cubicBezTo>
                  <a:pt x="1756793" y="3151284"/>
                  <a:pt x="1770560" y="3155501"/>
                  <a:pt x="1782714" y="3163935"/>
                </a:cubicBezTo>
                <a:cubicBezTo>
                  <a:pt x="1791644" y="3170384"/>
                  <a:pt x="1801814" y="3184399"/>
                  <a:pt x="1813224" y="3205979"/>
                </a:cubicBezTo>
                <a:lnTo>
                  <a:pt x="1903317" y="3372666"/>
                </a:lnTo>
                <a:lnTo>
                  <a:pt x="2093765" y="3372666"/>
                </a:lnTo>
                <a:lnTo>
                  <a:pt x="2012142" y="3214612"/>
                </a:lnTo>
                <a:cubicBezTo>
                  <a:pt x="2008177" y="3206667"/>
                  <a:pt x="2000307" y="3195370"/>
                  <a:pt x="1988533" y="3180722"/>
                </a:cubicBezTo>
                <a:cubicBezTo>
                  <a:pt x="1976758" y="3166073"/>
                  <a:pt x="1967773" y="3156515"/>
                  <a:pt x="1961575" y="3152046"/>
                </a:cubicBezTo>
                <a:cubicBezTo>
                  <a:pt x="1952401" y="3145345"/>
                  <a:pt x="1937776" y="3138642"/>
                  <a:pt x="1917700" y="3131937"/>
                </a:cubicBezTo>
                <a:cubicBezTo>
                  <a:pt x="1942768" y="3126232"/>
                  <a:pt x="1962499" y="3119038"/>
                  <a:pt x="1976894" y="3110357"/>
                </a:cubicBezTo>
                <a:cubicBezTo>
                  <a:pt x="1999478" y="3096714"/>
                  <a:pt x="2017223" y="3078917"/>
                  <a:pt x="2030129" y="3056965"/>
                </a:cubicBezTo>
                <a:cubicBezTo>
                  <a:pt x="2043035" y="3035012"/>
                  <a:pt x="2049488" y="3008906"/>
                  <a:pt x="2049488" y="2978644"/>
                </a:cubicBezTo>
                <a:cubicBezTo>
                  <a:pt x="2049488" y="2943917"/>
                  <a:pt x="2041055" y="2914462"/>
                  <a:pt x="2024188" y="2890277"/>
                </a:cubicBezTo>
                <a:cubicBezTo>
                  <a:pt x="2007321" y="2866092"/>
                  <a:pt x="1985121" y="2849535"/>
                  <a:pt x="1957587" y="2840606"/>
                </a:cubicBezTo>
                <a:cubicBezTo>
                  <a:pt x="1930054" y="2831676"/>
                  <a:pt x="1890243" y="2827211"/>
                  <a:pt x="1838153" y="2827211"/>
                </a:cubicBezTo>
                <a:close/>
                <a:moveTo>
                  <a:pt x="1114773" y="2827211"/>
                </a:moveTo>
                <a:lnTo>
                  <a:pt x="909763" y="3372666"/>
                </a:lnTo>
                <a:lnTo>
                  <a:pt x="1081857" y="3372666"/>
                </a:lnTo>
                <a:lnTo>
                  <a:pt x="1108442" y="3282625"/>
                </a:lnTo>
                <a:lnTo>
                  <a:pt x="1299797" y="3282625"/>
                </a:lnTo>
                <a:lnTo>
                  <a:pt x="1327086" y="3372666"/>
                </a:lnTo>
                <a:lnTo>
                  <a:pt x="1503587" y="3372666"/>
                </a:lnTo>
                <a:lnTo>
                  <a:pt x="1298623" y="2827211"/>
                </a:lnTo>
                <a:close/>
                <a:moveTo>
                  <a:pt x="238697" y="2827211"/>
                </a:moveTo>
                <a:lnTo>
                  <a:pt x="238697" y="3372666"/>
                </a:lnTo>
                <a:lnTo>
                  <a:pt x="376735" y="3372666"/>
                </a:lnTo>
                <a:lnTo>
                  <a:pt x="376735" y="2956692"/>
                </a:lnTo>
                <a:lnTo>
                  <a:pt x="482897" y="3372666"/>
                </a:lnTo>
                <a:lnTo>
                  <a:pt x="607843" y="3372666"/>
                </a:lnTo>
                <a:lnTo>
                  <a:pt x="714202" y="2956692"/>
                </a:lnTo>
                <a:lnTo>
                  <a:pt x="714202" y="3372666"/>
                </a:lnTo>
                <a:lnTo>
                  <a:pt x="852240" y="3372666"/>
                </a:lnTo>
                <a:lnTo>
                  <a:pt x="852240" y="2827211"/>
                </a:lnTo>
                <a:lnTo>
                  <a:pt x="630713" y="2827211"/>
                </a:lnTo>
                <a:lnTo>
                  <a:pt x="545841" y="3159098"/>
                </a:lnTo>
                <a:lnTo>
                  <a:pt x="460357" y="2827211"/>
                </a:lnTo>
                <a:close/>
                <a:moveTo>
                  <a:pt x="1576959" y="2031129"/>
                </a:moveTo>
                <a:cubicBezTo>
                  <a:pt x="1612430" y="2031129"/>
                  <a:pt x="1640521" y="2042974"/>
                  <a:pt x="1661233" y="2066662"/>
                </a:cubicBezTo>
                <a:cubicBezTo>
                  <a:pt x="1681945" y="2090351"/>
                  <a:pt x="1692301" y="2127868"/>
                  <a:pt x="1692301" y="2179213"/>
                </a:cubicBezTo>
                <a:cubicBezTo>
                  <a:pt x="1692301" y="2240233"/>
                  <a:pt x="1682379" y="2282525"/>
                  <a:pt x="1662535" y="2306089"/>
                </a:cubicBezTo>
                <a:cubicBezTo>
                  <a:pt x="1642692" y="2329654"/>
                  <a:pt x="1614662" y="2341436"/>
                  <a:pt x="1578447" y="2341436"/>
                </a:cubicBezTo>
                <a:cubicBezTo>
                  <a:pt x="1543225" y="2341436"/>
                  <a:pt x="1515381" y="2329406"/>
                  <a:pt x="1494917" y="2305345"/>
                </a:cubicBezTo>
                <a:cubicBezTo>
                  <a:pt x="1474454" y="2281285"/>
                  <a:pt x="1464222" y="2241721"/>
                  <a:pt x="1464222" y="2186655"/>
                </a:cubicBezTo>
                <a:cubicBezTo>
                  <a:pt x="1464222" y="2131093"/>
                  <a:pt x="1474516" y="2091281"/>
                  <a:pt x="1495104" y="2067220"/>
                </a:cubicBezTo>
                <a:cubicBezTo>
                  <a:pt x="1515692" y="2043160"/>
                  <a:pt x="1542977" y="2031129"/>
                  <a:pt x="1576959" y="2031129"/>
                </a:cubicBezTo>
                <a:close/>
                <a:moveTo>
                  <a:pt x="2546351" y="1912811"/>
                </a:moveTo>
                <a:lnTo>
                  <a:pt x="2546351" y="2458266"/>
                </a:lnTo>
                <a:lnTo>
                  <a:pt x="2714899" y="2458266"/>
                </a:lnTo>
                <a:lnTo>
                  <a:pt x="2714899" y="2325164"/>
                </a:lnTo>
                <a:lnTo>
                  <a:pt x="2801981" y="2233949"/>
                </a:lnTo>
                <a:lnTo>
                  <a:pt x="2916985" y="2458266"/>
                </a:lnTo>
                <a:lnTo>
                  <a:pt x="3124548" y="2458266"/>
                </a:lnTo>
                <a:lnTo>
                  <a:pt x="2916572" y="2118694"/>
                </a:lnTo>
                <a:lnTo>
                  <a:pt x="3115618" y="1912811"/>
                </a:lnTo>
                <a:lnTo>
                  <a:pt x="2891452" y="1912811"/>
                </a:lnTo>
                <a:lnTo>
                  <a:pt x="2714899" y="2118938"/>
                </a:lnTo>
                <a:lnTo>
                  <a:pt x="2714899" y="1912811"/>
                </a:lnTo>
                <a:close/>
                <a:moveTo>
                  <a:pt x="754684" y="1912811"/>
                </a:moveTo>
                <a:lnTo>
                  <a:pt x="754684" y="2047501"/>
                </a:lnTo>
                <a:lnTo>
                  <a:pt x="926580" y="2047501"/>
                </a:lnTo>
                <a:lnTo>
                  <a:pt x="926580" y="2458266"/>
                </a:lnTo>
                <a:lnTo>
                  <a:pt x="1095128" y="2458266"/>
                </a:lnTo>
                <a:lnTo>
                  <a:pt x="1095128" y="2047501"/>
                </a:lnTo>
                <a:lnTo>
                  <a:pt x="1267025" y="2047501"/>
                </a:lnTo>
                <a:lnTo>
                  <a:pt x="1267025" y="1912811"/>
                </a:lnTo>
                <a:close/>
                <a:moveTo>
                  <a:pt x="2211041" y="1903509"/>
                </a:moveTo>
                <a:cubicBezTo>
                  <a:pt x="2123233" y="1903509"/>
                  <a:pt x="2055330" y="1927740"/>
                  <a:pt x="2007333" y="1976203"/>
                </a:cubicBezTo>
                <a:cubicBezTo>
                  <a:pt x="1959336" y="2024665"/>
                  <a:pt x="1935337" y="2094009"/>
                  <a:pt x="1935337" y="2184237"/>
                </a:cubicBezTo>
                <a:cubicBezTo>
                  <a:pt x="1935337" y="2251911"/>
                  <a:pt x="1948980" y="2307437"/>
                  <a:pt x="1976265" y="2350816"/>
                </a:cubicBezTo>
                <a:cubicBezTo>
                  <a:pt x="2003550" y="2394195"/>
                  <a:pt x="2035982" y="2424499"/>
                  <a:pt x="2073561" y="2441726"/>
                </a:cubicBezTo>
                <a:cubicBezTo>
                  <a:pt x="2111140" y="2458954"/>
                  <a:pt x="2159571" y="2467568"/>
                  <a:pt x="2218855" y="2467568"/>
                </a:cubicBezTo>
                <a:cubicBezTo>
                  <a:pt x="2267720" y="2467568"/>
                  <a:pt x="2307965" y="2460499"/>
                  <a:pt x="2339591" y="2446360"/>
                </a:cubicBezTo>
                <a:cubicBezTo>
                  <a:pt x="2371217" y="2432221"/>
                  <a:pt x="2397696" y="2411261"/>
                  <a:pt x="2419028" y="2383480"/>
                </a:cubicBezTo>
                <a:cubicBezTo>
                  <a:pt x="2440361" y="2355699"/>
                  <a:pt x="2455987" y="2321096"/>
                  <a:pt x="2465909" y="2279672"/>
                </a:cubicBezTo>
                <a:lnTo>
                  <a:pt x="2318197" y="2235024"/>
                </a:lnTo>
                <a:cubicBezTo>
                  <a:pt x="2310756" y="2269502"/>
                  <a:pt x="2298788" y="2295796"/>
                  <a:pt x="2282293" y="2313903"/>
                </a:cubicBezTo>
                <a:cubicBezTo>
                  <a:pt x="2265797" y="2332010"/>
                  <a:pt x="2241427" y="2341064"/>
                  <a:pt x="2209181" y="2341064"/>
                </a:cubicBezTo>
                <a:cubicBezTo>
                  <a:pt x="2175942" y="2341064"/>
                  <a:pt x="2150146" y="2329854"/>
                  <a:pt x="2131790" y="2307432"/>
                </a:cubicBezTo>
                <a:cubicBezTo>
                  <a:pt x="2113435" y="2285011"/>
                  <a:pt x="2104257" y="2243574"/>
                  <a:pt x="2104257" y="2183120"/>
                </a:cubicBezTo>
                <a:cubicBezTo>
                  <a:pt x="2104257" y="2134317"/>
                  <a:pt x="2111946" y="2098519"/>
                  <a:pt x="2127325" y="2075726"/>
                </a:cubicBezTo>
                <a:cubicBezTo>
                  <a:pt x="2147665" y="2045003"/>
                  <a:pt x="2176935" y="2029641"/>
                  <a:pt x="2215134" y="2029641"/>
                </a:cubicBezTo>
                <a:cubicBezTo>
                  <a:pt x="2232001" y="2029641"/>
                  <a:pt x="2247256" y="2033114"/>
                  <a:pt x="2260899" y="2040059"/>
                </a:cubicBezTo>
                <a:cubicBezTo>
                  <a:pt x="2274541" y="2047004"/>
                  <a:pt x="2286075" y="2056926"/>
                  <a:pt x="2295501" y="2069825"/>
                </a:cubicBezTo>
                <a:cubicBezTo>
                  <a:pt x="2301206" y="2077514"/>
                  <a:pt x="2306663" y="2089668"/>
                  <a:pt x="2311872" y="2106288"/>
                </a:cubicBezTo>
                <a:lnTo>
                  <a:pt x="2460700" y="2073173"/>
                </a:lnTo>
                <a:cubicBezTo>
                  <a:pt x="2441601" y="2015627"/>
                  <a:pt x="2412393" y="1972962"/>
                  <a:pt x="2373078" y="1945181"/>
                </a:cubicBezTo>
                <a:cubicBezTo>
                  <a:pt x="2333762" y="1917400"/>
                  <a:pt x="2279750" y="1903509"/>
                  <a:pt x="2211041" y="1903509"/>
                </a:cubicBezTo>
                <a:close/>
                <a:moveTo>
                  <a:pt x="1577331" y="1903509"/>
                </a:moveTo>
                <a:cubicBezTo>
                  <a:pt x="1488779" y="1903509"/>
                  <a:pt x="1419697" y="1928314"/>
                  <a:pt x="1370088" y="1977923"/>
                </a:cubicBezTo>
                <a:cubicBezTo>
                  <a:pt x="1320479" y="2027533"/>
                  <a:pt x="1295674" y="2096862"/>
                  <a:pt x="1295674" y="2185911"/>
                </a:cubicBezTo>
                <a:cubicBezTo>
                  <a:pt x="1295674" y="2249659"/>
                  <a:pt x="1308200" y="2302741"/>
                  <a:pt x="1333253" y="2345157"/>
                </a:cubicBezTo>
                <a:cubicBezTo>
                  <a:pt x="1358306" y="2387573"/>
                  <a:pt x="1390986" y="2418579"/>
                  <a:pt x="1431294" y="2438174"/>
                </a:cubicBezTo>
                <a:cubicBezTo>
                  <a:pt x="1471601" y="2457770"/>
                  <a:pt x="1522513" y="2467568"/>
                  <a:pt x="1584028" y="2467568"/>
                </a:cubicBezTo>
                <a:cubicBezTo>
                  <a:pt x="1644552" y="2467568"/>
                  <a:pt x="1695092" y="2456220"/>
                  <a:pt x="1735647" y="2433524"/>
                </a:cubicBezTo>
                <a:cubicBezTo>
                  <a:pt x="1776203" y="2410827"/>
                  <a:pt x="1807209" y="2379077"/>
                  <a:pt x="1828665" y="2338274"/>
                </a:cubicBezTo>
                <a:cubicBezTo>
                  <a:pt x="1850121" y="2297470"/>
                  <a:pt x="1860849" y="2245194"/>
                  <a:pt x="1860849" y="2181446"/>
                </a:cubicBezTo>
                <a:cubicBezTo>
                  <a:pt x="1860849" y="2093637"/>
                  <a:pt x="1836292" y="2025362"/>
                  <a:pt x="1787179" y="1976621"/>
                </a:cubicBezTo>
                <a:cubicBezTo>
                  <a:pt x="1738066" y="1927880"/>
                  <a:pt x="1668116" y="1903509"/>
                  <a:pt x="1577331" y="1903509"/>
                </a:cubicBezTo>
                <a:close/>
                <a:moveTo>
                  <a:pt x="463427" y="1903509"/>
                </a:moveTo>
                <a:cubicBezTo>
                  <a:pt x="406624" y="1903509"/>
                  <a:pt x="361914" y="1910641"/>
                  <a:pt x="329296" y="1924903"/>
                </a:cubicBezTo>
                <a:cubicBezTo>
                  <a:pt x="296678" y="1939166"/>
                  <a:pt x="272245" y="1958762"/>
                  <a:pt x="255998" y="1983690"/>
                </a:cubicBezTo>
                <a:cubicBezTo>
                  <a:pt x="239751" y="2008619"/>
                  <a:pt x="231627" y="2035098"/>
                  <a:pt x="231627" y="2063127"/>
                </a:cubicBezTo>
                <a:cubicBezTo>
                  <a:pt x="231627" y="2105792"/>
                  <a:pt x="247502" y="2140890"/>
                  <a:pt x="279252" y="2168424"/>
                </a:cubicBezTo>
                <a:cubicBezTo>
                  <a:pt x="310754" y="2195957"/>
                  <a:pt x="363464" y="2218033"/>
                  <a:pt x="437382" y="2234652"/>
                </a:cubicBezTo>
                <a:cubicBezTo>
                  <a:pt x="482527" y="2244574"/>
                  <a:pt x="511300" y="2255116"/>
                  <a:pt x="523702" y="2266278"/>
                </a:cubicBezTo>
                <a:cubicBezTo>
                  <a:pt x="536105" y="2277440"/>
                  <a:pt x="542306" y="2290090"/>
                  <a:pt x="542306" y="2304229"/>
                </a:cubicBezTo>
                <a:cubicBezTo>
                  <a:pt x="542306" y="2319112"/>
                  <a:pt x="535795" y="2332196"/>
                  <a:pt x="522772" y="2343482"/>
                </a:cubicBezTo>
                <a:cubicBezTo>
                  <a:pt x="509750" y="2354769"/>
                  <a:pt x="491208" y="2360412"/>
                  <a:pt x="467148" y="2360412"/>
                </a:cubicBezTo>
                <a:cubicBezTo>
                  <a:pt x="434902" y="2360412"/>
                  <a:pt x="410097" y="2349374"/>
                  <a:pt x="392734" y="2327297"/>
                </a:cubicBezTo>
                <a:cubicBezTo>
                  <a:pt x="382068" y="2313655"/>
                  <a:pt x="374998" y="2293811"/>
                  <a:pt x="371526" y="2267766"/>
                </a:cubicBezTo>
                <a:lnTo>
                  <a:pt x="211163" y="2277812"/>
                </a:lnTo>
                <a:cubicBezTo>
                  <a:pt x="215876" y="2332878"/>
                  <a:pt x="236092" y="2378271"/>
                  <a:pt x="271811" y="2413990"/>
                </a:cubicBezTo>
                <a:cubicBezTo>
                  <a:pt x="307530" y="2449709"/>
                  <a:pt x="371774" y="2467568"/>
                  <a:pt x="464543" y="2467568"/>
                </a:cubicBezTo>
                <a:cubicBezTo>
                  <a:pt x="517377" y="2467568"/>
                  <a:pt x="561157" y="2459941"/>
                  <a:pt x="595884" y="2444686"/>
                </a:cubicBezTo>
                <a:cubicBezTo>
                  <a:pt x="630611" y="2429431"/>
                  <a:pt x="657648" y="2407044"/>
                  <a:pt x="676995" y="2377527"/>
                </a:cubicBezTo>
                <a:cubicBezTo>
                  <a:pt x="696343" y="2348009"/>
                  <a:pt x="706017" y="2315763"/>
                  <a:pt x="706017" y="2280789"/>
                </a:cubicBezTo>
                <a:cubicBezTo>
                  <a:pt x="706017" y="2251023"/>
                  <a:pt x="698761" y="2224110"/>
                  <a:pt x="684251" y="2200049"/>
                </a:cubicBezTo>
                <a:cubicBezTo>
                  <a:pt x="669740" y="2175989"/>
                  <a:pt x="646548" y="2155835"/>
                  <a:pt x="614674" y="2139588"/>
                </a:cubicBezTo>
                <a:cubicBezTo>
                  <a:pt x="582800" y="2123341"/>
                  <a:pt x="530028" y="2107280"/>
                  <a:pt x="456358" y="2091405"/>
                </a:cubicBezTo>
                <a:cubicBezTo>
                  <a:pt x="426592" y="2085204"/>
                  <a:pt x="407740" y="2078506"/>
                  <a:pt x="399803" y="2071313"/>
                </a:cubicBezTo>
                <a:cubicBezTo>
                  <a:pt x="391617" y="2064368"/>
                  <a:pt x="387525" y="2056554"/>
                  <a:pt x="387525" y="2047873"/>
                </a:cubicBezTo>
                <a:cubicBezTo>
                  <a:pt x="387525" y="2035966"/>
                  <a:pt x="392485" y="2025858"/>
                  <a:pt x="402407" y="2017549"/>
                </a:cubicBezTo>
                <a:cubicBezTo>
                  <a:pt x="412329" y="2009239"/>
                  <a:pt x="427088" y="2005085"/>
                  <a:pt x="446684" y="2005085"/>
                </a:cubicBezTo>
                <a:cubicBezTo>
                  <a:pt x="470496" y="2005085"/>
                  <a:pt x="489162" y="2010666"/>
                  <a:pt x="502680" y="2021828"/>
                </a:cubicBezTo>
                <a:cubicBezTo>
                  <a:pt x="516199" y="2032990"/>
                  <a:pt x="525067" y="2050849"/>
                  <a:pt x="529284" y="2075406"/>
                </a:cubicBezTo>
                <a:lnTo>
                  <a:pt x="688158" y="2066104"/>
                </a:lnTo>
                <a:cubicBezTo>
                  <a:pt x="681212" y="2009549"/>
                  <a:pt x="659446" y="1968312"/>
                  <a:pt x="622859" y="1942391"/>
                </a:cubicBezTo>
                <a:cubicBezTo>
                  <a:pt x="586272" y="1916470"/>
                  <a:pt x="533128" y="1903509"/>
                  <a:pt x="463427" y="1903509"/>
                </a:cubicBezTo>
                <a:close/>
                <a:moveTo>
                  <a:pt x="0" y="0"/>
                </a:moveTo>
                <a:lnTo>
                  <a:pt x="5934269" y="0"/>
                </a:lnTo>
                <a:lnTo>
                  <a:pt x="5934269" y="6858000"/>
                </a:lnTo>
                <a:lnTo>
                  <a:pt x="0" y="6858000"/>
                </a:lnTo>
                <a:close/>
              </a:path>
            </a:pathLst>
          </a:custGeom>
          <a:gradFill flip="none" rotWithShape="1">
            <a:gsLst>
              <a:gs pos="35500">
                <a:schemeClr val="accent3">
                  <a:lumMod val="20000"/>
                  <a:lumOff val="80000"/>
                </a:schemeClr>
              </a:gs>
              <a:gs pos="17000">
                <a:schemeClr val="accent6">
                  <a:lumMod val="20000"/>
                  <a:lumOff val="80000"/>
                </a:schemeClr>
              </a:gs>
              <a:gs pos="3000">
                <a:schemeClr val="accent6">
                  <a:lumMod val="60000"/>
                  <a:lumOff val="40000"/>
                </a:schemeClr>
              </a:gs>
              <a:gs pos="82000">
                <a:schemeClr val="accent4">
                  <a:lumMod val="40000"/>
                  <a:lumOff val="60000"/>
                </a:schemeClr>
              </a:gs>
              <a:gs pos="54000">
                <a:schemeClr val="accent5">
                  <a:lumMod val="20000"/>
                  <a:lumOff val="80000"/>
                </a:schemeClr>
              </a:gs>
              <a:gs pos="100000">
                <a:schemeClr val="accent6">
                  <a:lumMod val="60000"/>
                  <a:lumOff val="40000"/>
                </a:schemeClr>
              </a:gs>
            </a:gsLst>
            <a:lin ang="2700000" scaled="1"/>
            <a:tileRect/>
          </a:gradFill>
          <a:ln>
            <a:noFill/>
          </a:ln>
        </p:spPr>
        <p:style>
          <a:lnRef idx="2">
            <a:schemeClr val="accent6"/>
          </a:lnRef>
          <a:fillRef idx="1">
            <a:schemeClr val="lt1"/>
          </a:fillRef>
          <a:effectRef idx="0">
            <a:schemeClr val="accent6"/>
          </a:effectRef>
          <a:fontRef idx="minor">
            <a:schemeClr val="dk1"/>
          </a:fontRef>
        </p:style>
        <p:txBody>
          <a:bodyPr wrap="square" rtlCol="0" anchor="ctr">
            <a:noAutofit/>
          </a:bodyPr>
          <a:lstStyle/>
          <a:p>
            <a:pPr algn="ctr"/>
            <a:endParaRPr lang="en-IN" dirty="0"/>
          </a:p>
        </p:txBody>
      </p:sp>
    </p:spTree>
    <p:extLst>
      <p:ext uri="{BB962C8B-B14F-4D97-AF65-F5344CB8AC3E}">
        <p14:creationId xmlns:p14="http://schemas.microsoft.com/office/powerpoint/2010/main" val="2498031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5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EB8B-0AB9-7554-AEEA-E8D744959E9A}"/>
              </a:ext>
            </a:extLst>
          </p:cNvPr>
          <p:cNvSpPr>
            <a:spLocks noGrp="1"/>
          </p:cNvSpPr>
          <p:nvPr>
            <p:ph type="title"/>
          </p:nvPr>
        </p:nvSpPr>
        <p:spPr>
          <a:xfrm>
            <a:off x="6889627" y="173736"/>
            <a:ext cx="4352662" cy="2203704"/>
          </a:xfrm>
        </p:spPr>
        <p:txBody>
          <a:bodyPr/>
          <a:lstStyle/>
          <a:p>
            <a:pPr lvl="0">
              <a:lnSpc>
                <a:spcPct val="150000"/>
              </a:lnSpc>
            </a:pPr>
            <a:r>
              <a:rPr lang="en-US" dirty="0"/>
              <a:t>References</a:t>
            </a:r>
            <a:br>
              <a:rPr lang="en-US" dirty="0"/>
            </a:br>
            <a:r>
              <a:rPr lang="en-US" dirty="0"/>
              <a:t>&amp;</a:t>
            </a:r>
            <a:br>
              <a:rPr lang="en-US" dirty="0"/>
            </a:br>
            <a:r>
              <a:rPr lang="en-US" dirty="0"/>
              <a:t>links</a:t>
            </a:r>
            <a:endParaRPr lang="en-US" noProof="0" dirty="0"/>
          </a:p>
        </p:txBody>
      </p:sp>
      <p:pic>
        <p:nvPicPr>
          <p:cNvPr id="6" name="Picture Placeholder 5" descr="A blue and purple spiral">
            <a:extLst>
              <a:ext uri="{FF2B5EF4-FFF2-40B4-BE49-F238E27FC236}">
                <a16:creationId xmlns:a16="http://schemas.microsoft.com/office/drawing/2014/main" id="{05B64636-376E-96D4-B550-D764B2C6A6A7}"/>
              </a:ext>
            </a:extLst>
          </p:cNvPr>
          <p:cNvPicPr>
            <a:picLocks noGrp="1" noChangeAspect="1"/>
          </p:cNvPicPr>
          <p:nvPr>
            <p:ph type="pic" sz="quarter" idx="37"/>
          </p:nvPr>
        </p:nvPicPr>
        <p:blipFill rotWithShape="1">
          <a:blip r:embed="rId3" cstate="screen">
            <a:extLst>
              <a:ext uri="{28A0092B-C50C-407E-A947-70E740481C1C}">
                <a14:useLocalDpi xmlns:a14="http://schemas.microsoft.com/office/drawing/2010/main"/>
              </a:ext>
            </a:extLst>
          </a:blip>
          <a:srcRect t="202" b="202"/>
          <a:stretch/>
        </p:blipFill>
        <p:spPr>
          <a:xfrm>
            <a:off x="336550" y="336550"/>
            <a:ext cx="5303640" cy="6184900"/>
          </a:xfrm>
        </p:spPr>
      </p:pic>
      <p:sp>
        <p:nvSpPr>
          <p:cNvPr id="4" name="Slide Number Placeholder 3">
            <a:extLst>
              <a:ext uri="{FF2B5EF4-FFF2-40B4-BE49-F238E27FC236}">
                <a16:creationId xmlns:a16="http://schemas.microsoft.com/office/drawing/2014/main" id="{921DB868-BEE2-49F7-9AC5-A3B143880250}"/>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10</a:t>
            </a:fld>
            <a:endParaRPr lang="en-US" dirty="0"/>
          </a:p>
        </p:txBody>
      </p:sp>
      <p:sp>
        <p:nvSpPr>
          <p:cNvPr id="5" name="TextBox 4">
            <a:extLst>
              <a:ext uri="{FF2B5EF4-FFF2-40B4-BE49-F238E27FC236}">
                <a16:creationId xmlns:a16="http://schemas.microsoft.com/office/drawing/2014/main" id="{DE6544AB-3B6E-1680-2CCF-D1C02FDD55C5}"/>
              </a:ext>
            </a:extLst>
          </p:cNvPr>
          <p:cNvSpPr txBox="1"/>
          <p:nvPr/>
        </p:nvSpPr>
        <p:spPr>
          <a:xfrm>
            <a:off x="6889627" y="3147657"/>
            <a:ext cx="4419075" cy="3139321"/>
          </a:xfrm>
          <a:prstGeom prst="rect">
            <a:avLst/>
          </a:prstGeom>
          <a:noFill/>
        </p:spPr>
        <p:txBody>
          <a:bodyPr wrap="square" rtlCol="0">
            <a:spAutoFit/>
          </a:bodyPr>
          <a:lstStyle/>
          <a:p>
            <a:pPr marL="285750" indent="-285750">
              <a:buFont typeface="Courier New" panose="02070309020205020404" pitchFamily="49" charset="0"/>
              <a:buChar char="o"/>
            </a:pPr>
            <a:r>
              <a:rPr lang="en-IN" dirty="0">
                <a:solidFill>
                  <a:schemeClr val="bg1"/>
                </a:solidFill>
                <a:hlinkClick r:id="rId4"/>
              </a:rPr>
              <a:t>https://www.w3schools.com/js/</a:t>
            </a:r>
          </a:p>
          <a:p>
            <a:pPr marL="285750" indent="-285750">
              <a:buFont typeface="Courier New" panose="02070309020205020404" pitchFamily="49" charset="0"/>
              <a:buChar char="o"/>
            </a:pPr>
            <a:endParaRPr lang="en-IN" dirty="0">
              <a:solidFill>
                <a:schemeClr val="bg1"/>
              </a:solidFill>
              <a:hlinkClick r:id="rId4"/>
            </a:endParaRPr>
          </a:p>
          <a:p>
            <a:pPr marL="285750" indent="-285750">
              <a:buFont typeface="Courier New" panose="02070309020205020404" pitchFamily="49" charset="0"/>
              <a:buChar char="o"/>
            </a:pPr>
            <a:r>
              <a:rPr lang="en-IN" dirty="0">
                <a:solidFill>
                  <a:schemeClr val="bg1"/>
                </a:solidFill>
                <a:hlinkClick r:id="rId4"/>
              </a:rPr>
              <a:t>https://www.coingecko.com/</a:t>
            </a:r>
            <a:endParaRPr lang="en-IN" dirty="0">
              <a:solidFill>
                <a:schemeClr val="bg1"/>
              </a:solidFill>
            </a:endParaRPr>
          </a:p>
          <a:p>
            <a:pPr marL="285750" indent="-285750">
              <a:buFont typeface="Courier New" panose="02070309020205020404" pitchFamily="49" charset="0"/>
              <a:buChar char="o"/>
            </a:pPr>
            <a:endParaRPr lang="en-IN" dirty="0">
              <a:solidFill>
                <a:schemeClr val="bg1"/>
              </a:solidFill>
            </a:endParaRPr>
          </a:p>
          <a:p>
            <a:pPr marL="285750" indent="-285750">
              <a:buFont typeface="Courier New" panose="02070309020205020404" pitchFamily="49" charset="0"/>
              <a:buChar char="o"/>
            </a:pPr>
            <a:r>
              <a:rPr lang="en-IN" dirty="0">
                <a:solidFill>
                  <a:schemeClr val="bg1"/>
                </a:solidFill>
              </a:rPr>
              <a:t> </a:t>
            </a:r>
            <a:r>
              <a:rPr lang="en-IN" dirty="0">
                <a:solidFill>
                  <a:schemeClr val="bg1"/>
                </a:solidFill>
                <a:hlinkClick r:id="rId5"/>
              </a:rPr>
              <a:t>https://fonts.google.com/</a:t>
            </a:r>
            <a:endParaRPr lang="en-IN" dirty="0">
              <a:solidFill>
                <a:schemeClr val="bg1"/>
              </a:solidFill>
            </a:endParaRPr>
          </a:p>
          <a:p>
            <a:pPr marL="285750" indent="-285750">
              <a:buFont typeface="Courier New" panose="02070309020205020404" pitchFamily="49" charset="0"/>
              <a:buChar char="o"/>
            </a:pPr>
            <a:endParaRPr lang="en-IN" dirty="0">
              <a:solidFill>
                <a:schemeClr val="bg1"/>
              </a:solidFill>
            </a:endParaRPr>
          </a:p>
          <a:p>
            <a:pPr marL="285750" indent="-285750">
              <a:buFont typeface="Courier New" panose="02070309020205020404" pitchFamily="49" charset="0"/>
              <a:buChar char="o"/>
            </a:pPr>
            <a:r>
              <a:rPr lang="en-IN" dirty="0">
                <a:solidFill>
                  <a:schemeClr val="bg1"/>
                </a:solidFill>
              </a:rPr>
              <a:t>https://stackoverflow.com/</a:t>
            </a:r>
          </a:p>
          <a:p>
            <a:pPr marL="285750" indent="-285750">
              <a:buFont typeface="Courier New" panose="02070309020205020404" pitchFamily="49" charset="0"/>
              <a:buChar char="o"/>
            </a:pPr>
            <a:endParaRPr lang="en-IN" dirty="0">
              <a:solidFill>
                <a:schemeClr val="bg1"/>
              </a:solidFill>
            </a:endParaRPr>
          </a:p>
          <a:p>
            <a:pPr marL="285750" indent="-285750">
              <a:buFont typeface="Courier New" panose="02070309020205020404" pitchFamily="49" charset="0"/>
              <a:buChar char="o"/>
            </a:pPr>
            <a:endParaRPr lang="en-IN" dirty="0">
              <a:solidFill>
                <a:schemeClr val="bg1"/>
              </a:solidFill>
            </a:endParaRPr>
          </a:p>
          <a:p>
            <a:pPr marL="285750" indent="-285750">
              <a:buFont typeface="Courier New" panose="02070309020205020404" pitchFamily="49" charset="0"/>
              <a:buChar char="o"/>
            </a:pPr>
            <a:endParaRPr lang="en-IN" dirty="0">
              <a:solidFill>
                <a:schemeClr val="bg1"/>
              </a:solidFill>
            </a:endParaRPr>
          </a:p>
          <a:p>
            <a:pPr marL="285750" indent="-285750">
              <a:buFont typeface="Courier New" panose="02070309020205020404" pitchFamily="49" charset="0"/>
              <a:buChar char="o"/>
            </a:pPr>
            <a:endParaRPr lang="en-IN" dirty="0">
              <a:solidFill>
                <a:schemeClr val="bg1"/>
              </a:solidFill>
            </a:endParaRPr>
          </a:p>
        </p:txBody>
      </p:sp>
      <p:pic>
        <p:nvPicPr>
          <p:cNvPr id="3" name="Picture 4" descr="Chitkara University | Chandigarh, India">
            <a:extLst>
              <a:ext uri="{FF2B5EF4-FFF2-40B4-BE49-F238E27FC236}">
                <a16:creationId xmlns:a16="http://schemas.microsoft.com/office/drawing/2014/main" id="{80AEE405-53DB-47A0-AF1A-616ABC312BA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28988" y="0"/>
            <a:ext cx="1863012" cy="671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315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a:lstStyle/>
          <a:p>
            <a:r>
              <a:rPr lang="en-US" dirty="0"/>
              <a:t>THANK YOU</a:t>
            </a:r>
          </a:p>
        </p:txBody>
      </p:sp>
      <p:pic>
        <p:nvPicPr>
          <p:cNvPr id="2" name="Picture 4" descr="Chitkara University | Chandigarh, India">
            <a:extLst>
              <a:ext uri="{FF2B5EF4-FFF2-40B4-BE49-F238E27FC236}">
                <a16:creationId xmlns:a16="http://schemas.microsoft.com/office/drawing/2014/main" id="{52A6A809-A68F-BCAC-A012-CFB0A8900B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28988" y="0"/>
            <a:ext cx="1863012" cy="671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46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6A2ED-AB5D-4C42-6E8B-D92731B220B3}"/>
              </a:ext>
            </a:extLst>
          </p:cNvPr>
          <p:cNvSpPr>
            <a:spLocks noGrp="1"/>
          </p:cNvSpPr>
          <p:nvPr>
            <p:ph type="title"/>
          </p:nvPr>
        </p:nvSpPr>
        <p:spPr/>
        <p:txBody>
          <a:bodyPr/>
          <a:lstStyle/>
          <a:p>
            <a:r>
              <a:rPr lang="en-IN" dirty="0"/>
              <a:t>FRONTEND ENGINEERING-II</a:t>
            </a:r>
            <a:br>
              <a:rPr lang="en-IN" dirty="0"/>
            </a:br>
            <a:br>
              <a:rPr lang="en-IN" dirty="0"/>
            </a:br>
            <a:r>
              <a:rPr lang="en-IN" dirty="0"/>
              <a:t>EVALUATION-1 </a:t>
            </a:r>
          </a:p>
        </p:txBody>
      </p:sp>
      <p:sp>
        <p:nvSpPr>
          <p:cNvPr id="4" name="Content Placeholder 3">
            <a:extLst>
              <a:ext uri="{FF2B5EF4-FFF2-40B4-BE49-F238E27FC236}">
                <a16:creationId xmlns:a16="http://schemas.microsoft.com/office/drawing/2014/main" id="{C4755B1D-A5C0-1ED4-496C-33BCD02CBA37}"/>
              </a:ext>
            </a:extLst>
          </p:cNvPr>
          <p:cNvSpPr>
            <a:spLocks noGrp="1"/>
          </p:cNvSpPr>
          <p:nvPr>
            <p:ph sz="quarter" idx="36"/>
          </p:nvPr>
        </p:nvSpPr>
        <p:spPr>
          <a:xfrm>
            <a:off x="6889627" y="3104277"/>
            <a:ext cx="4540373" cy="3487046"/>
          </a:xfrm>
        </p:spPr>
        <p:txBody>
          <a:bodyPr/>
          <a:lstStyle/>
          <a:p>
            <a:pPr marL="342900" indent="-342900">
              <a:buFont typeface="Arial" panose="020B0604020202020204" pitchFamily="34" charset="0"/>
              <a:buChar char="•"/>
            </a:pPr>
            <a:r>
              <a:rPr lang="en-IN" dirty="0"/>
              <a:t>Project name: Stock Market Dashboard</a:t>
            </a:r>
          </a:p>
          <a:p>
            <a:pPr marL="342900" indent="-342900">
              <a:buFont typeface="Arial" panose="020B0604020202020204" pitchFamily="34" charset="0"/>
              <a:buChar char="•"/>
            </a:pPr>
            <a:r>
              <a:rPr lang="en-IN" dirty="0"/>
              <a:t>Programming tools: HTML, CSS, JavaScript, Coin Gecko (API), VS Code Editor</a:t>
            </a:r>
          </a:p>
          <a:p>
            <a:pPr marL="342900" indent="-342900">
              <a:buFont typeface="Arial" panose="020B0604020202020204" pitchFamily="34" charset="0"/>
              <a:buChar char="•"/>
            </a:pPr>
            <a:r>
              <a:rPr lang="en-IN" dirty="0"/>
              <a:t>Presented to: Baljit Mam and Vikas Sir</a:t>
            </a:r>
          </a:p>
          <a:p>
            <a:pPr marL="342900" indent="-342900">
              <a:buFont typeface="Arial" panose="020B0604020202020204" pitchFamily="34" charset="0"/>
              <a:buChar char="•"/>
            </a:pPr>
            <a:r>
              <a:rPr lang="en-IN" dirty="0"/>
              <a:t>Dated: 11 March, 2024 – 15 March, 2024</a:t>
            </a:r>
          </a:p>
          <a:p>
            <a:endParaRPr lang="en-IN" dirty="0"/>
          </a:p>
        </p:txBody>
      </p:sp>
      <p:sp>
        <p:nvSpPr>
          <p:cNvPr id="5" name="Slide Number Placeholder 4">
            <a:extLst>
              <a:ext uri="{FF2B5EF4-FFF2-40B4-BE49-F238E27FC236}">
                <a16:creationId xmlns:a16="http://schemas.microsoft.com/office/drawing/2014/main" id="{49C26976-4734-E593-5A97-5AC243E8A914}"/>
              </a:ext>
            </a:extLst>
          </p:cNvPr>
          <p:cNvSpPr>
            <a:spLocks noGrp="1"/>
          </p:cNvSpPr>
          <p:nvPr>
            <p:ph type="sldNum" sz="quarter" idx="12"/>
          </p:nvPr>
        </p:nvSpPr>
        <p:spPr/>
        <p:txBody>
          <a:bodyPr/>
          <a:lstStyle/>
          <a:p>
            <a:fld id="{FE024F78-56A6-7740-B68D-8D4D026EDF3F}" type="slidenum">
              <a:rPr lang="en-US" smtClean="0"/>
              <a:pPr/>
              <a:t>2</a:t>
            </a:fld>
            <a:endParaRPr lang="en-US" dirty="0"/>
          </a:p>
        </p:txBody>
      </p:sp>
      <p:graphicFrame>
        <p:nvGraphicFramePr>
          <p:cNvPr id="6" name="Table 5">
            <a:extLst>
              <a:ext uri="{FF2B5EF4-FFF2-40B4-BE49-F238E27FC236}">
                <a16:creationId xmlns:a16="http://schemas.microsoft.com/office/drawing/2014/main" id="{C3CBB194-858A-70E0-C449-7E9D24079C02}"/>
              </a:ext>
            </a:extLst>
          </p:cNvPr>
          <p:cNvGraphicFramePr>
            <a:graphicFrameLocks noGrp="1"/>
          </p:cNvGraphicFramePr>
          <p:nvPr>
            <p:extLst>
              <p:ext uri="{D42A27DB-BD31-4B8C-83A1-F6EECF244321}">
                <p14:modId xmlns:p14="http://schemas.microsoft.com/office/powerpoint/2010/main" val="3168340782"/>
              </p:ext>
            </p:extLst>
          </p:nvPr>
        </p:nvGraphicFramePr>
        <p:xfrm>
          <a:off x="297875" y="326571"/>
          <a:ext cx="5466080" cy="6283413"/>
        </p:xfrm>
        <a:graphic>
          <a:graphicData uri="http://schemas.openxmlformats.org/drawingml/2006/table">
            <a:tbl>
              <a:tblPr firstRow="1" bandRow="1">
                <a:tableStyleId>{10A1B5D5-9B99-4C35-A422-299274C87663}</a:tableStyleId>
              </a:tblPr>
              <a:tblGrid>
                <a:gridCol w="2305366">
                  <a:extLst>
                    <a:ext uri="{9D8B030D-6E8A-4147-A177-3AD203B41FA5}">
                      <a16:colId xmlns:a16="http://schemas.microsoft.com/office/drawing/2014/main" val="3403406300"/>
                    </a:ext>
                  </a:extLst>
                </a:gridCol>
                <a:gridCol w="3160714">
                  <a:extLst>
                    <a:ext uri="{9D8B030D-6E8A-4147-A177-3AD203B41FA5}">
                      <a16:colId xmlns:a16="http://schemas.microsoft.com/office/drawing/2014/main" val="3082828712"/>
                    </a:ext>
                  </a:extLst>
                </a:gridCol>
              </a:tblGrid>
              <a:tr h="568400">
                <a:tc>
                  <a:txBody>
                    <a:bodyPr/>
                    <a:lstStyle/>
                    <a:p>
                      <a:r>
                        <a:rPr lang="en-IN" dirty="0"/>
                        <a:t>TEAM MEMBERS</a:t>
                      </a:r>
                    </a:p>
                  </a:txBody>
                  <a:tcPr/>
                </a:tc>
                <a:tc>
                  <a:txBody>
                    <a:bodyPr/>
                    <a:lstStyle/>
                    <a:p>
                      <a:r>
                        <a:rPr lang="en-IN" dirty="0"/>
                        <a:t>TASK DONE</a:t>
                      </a:r>
                    </a:p>
                  </a:txBody>
                  <a:tcPr/>
                </a:tc>
                <a:extLst>
                  <a:ext uri="{0D108BD9-81ED-4DB2-BD59-A6C34878D82A}">
                    <a16:rowId xmlns:a16="http://schemas.microsoft.com/office/drawing/2014/main" val="1496105539"/>
                  </a:ext>
                </a:extLst>
              </a:tr>
              <a:tr h="1822178">
                <a:tc>
                  <a:txBody>
                    <a:bodyPr/>
                    <a:lstStyle/>
                    <a:p>
                      <a:r>
                        <a:rPr lang="en-IN" dirty="0" err="1"/>
                        <a:t>Kritica</a:t>
                      </a:r>
                      <a:endParaRPr lang="en-IN" dirty="0"/>
                    </a:p>
                    <a:p>
                      <a:r>
                        <a:rPr lang="en-IN" dirty="0"/>
                        <a:t>(2210990523)</a:t>
                      </a:r>
                    </a:p>
                  </a:txBody>
                  <a:tcPr/>
                </a:tc>
                <a:tc>
                  <a:txBody>
                    <a:bodyPr/>
                    <a:lstStyle/>
                    <a:p>
                      <a:r>
                        <a:rPr lang="en-US" sz="1800" b="1" i="0" kern="1200" dirty="0">
                          <a:solidFill>
                            <a:schemeClr val="dk1"/>
                          </a:solidFill>
                          <a:effectLst/>
                          <a:latin typeface="+mn-lt"/>
                          <a:ea typeface="+mn-ea"/>
                          <a:cs typeface="+mn-cs"/>
                        </a:rPr>
                        <a:t>Theme Changing Button</a:t>
                      </a:r>
                      <a:r>
                        <a:rPr lang="en-US" sz="1800" b="0" i="0" kern="1200" dirty="0">
                          <a:solidFill>
                            <a:schemeClr val="dk1"/>
                          </a:solidFill>
                          <a:effectLst/>
                          <a:latin typeface="+mn-lt"/>
                          <a:ea typeface="+mn-ea"/>
                          <a:cs typeface="+mn-cs"/>
                        </a:rPr>
                        <a:t>:</a:t>
                      </a:r>
                    </a:p>
                    <a:p>
                      <a:r>
                        <a:rPr lang="en-US" sz="1800" b="0" i="0" kern="1200" dirty="0">
                          <a:solidFill>
                            <a:schemeClr val="dk1"/>
                          </a:solidFill>
                          <a:effectLst/>
                          <a:latin typeface="+mn-lt"/>
                          <a:ea typeface="+mn-ea"/>
                          <a:cs typeface="+mn-cs"/>
                        </a:rPr>
                        <a:t>Designed and implemented JavaScript code to enable users to change the website's theme dynamically.</a:t>
                      </a:r>
                    </a:p>
                  </a:txBody>
                  <a:tcPr/>
                </a:tc>
                <a:extLst>
                  <a:ext uri="{0D108BD9-81ED-4DB2-BD59-A6C34878D82A}">
                    <a16:rowId xmlns:a16="http://schemas.microsoft.com/office/drawing/2014/main" val="827168818"/>
                  </a:ext>
                </a:extLst>
              </a:tr>
              <a:tr h="2070657">
                <a:tc>
                  <a:txBody>
                    <a:bodyPr/>
                    <a:lstStyle/>
                    <a:p>
                      <a:r>
                        <a:rPr lang="en-IN" dirty="0"/>
                        <a:t>Kritika Bansal</a:t>
                      </a:r>
                    </a:p>
                    <a:p>
                      <a:r>
                        <a:rPr lang="en-IN" dirty="0"/>
                        <a:t>(2210990524)</a:t>
                      </a:r>
                    </a:p>
                  </a:txBody>
                  <a:tcPr/>
                </a:tc>
                <a:tc>
                  <a:txBody>
                    <a:bodyPr/>
                    <a:lstStyle/>
                    <a:p>
                      <a:r>
                        <a:rPr lang="en-US" sz="1800" b="1" i="0" kern="1200" dirty="0">
                          <a:solidFill>
                            <a:schemeClr val="dk1"/>
                          </a:solidFill>
                          <a:effectLst/>
                          <a:latin typeface="+mn-lt"/>
                          <a:ea typeface="+mn-ea"/>
                          <a:cs typeface="+mn-cs"/>
                        </a:rPr>
                        <a:t>API Data Graph:</a:t>
                      </a:r>
                    </a:p>
                    <a:p>
                      <a:r>
                        <a:rPr lang="en-US" sz="1800" b="0" i="0" kern="1200" dirty="0">
                          <a:solidFill>
                            <a:schemeClr val="dk1"/>
                          </a:solidFill>
                          <a:effectLst/>
                          <a:latin typeface="+mn-lt"/>
                          <a:ea typeface="+mn-ea"/>
                          <a:cs typeface="+mn-cs"/>
                        </a:rPr>
                        <a:t>Implemented JavaScript code to integrate real-time data from an API and visualize it dynamically using interactive graphs.</a:t>
                      </a:r>
                    </a:p>
                  </a:txBody>
                  <a:tcPr/>
                </a:tc>
                <a:extLst>
                  <a:ext uri="{0D108BD9-81ED-4DB2-BD59-A6C34878D82A}">
                    <a16:rowId xmlns:a16="http://schemas.microsoft.com/office/drawing/2014/main" val="466979502"/>
                  </a:ext>
                </a:extLst>
              </a:tr>
              <a:tr h="1822178">
                <a:tc>
                  <a:txBody>
                    <a:bodyPr/>
                    <a:lstStyle/>
                    <a:p>
                      <a:r>
                        <a:rPr lang="en-IN" dirty="0" err="1"/>
                        <a:t>Lavika</a:t>
                      </a:r>
                      <a:r>
                        <a:rPr lang="en-IN" dirty="0"/>
                        <a:t> Singla</a:t>
                      </a:r>
                    </a:p>
                    <a:p>
                      <a:r>
                        <a:rPr lang="en-IN" dirty="0"/>
                        <a:t>(2210990540)</a:t>
                      </a:r>
                    </a:p>
                  </a:txBody>
                  <a:tcPr/>
                </a:tc>
                <a:tc>
                  <a:txBody>
                    <a:bodyPr/>
                    <a:lstStyle/>
                    <a:p>
                      <a:r>
                        <a:rPr lang="en-US" sz="1800" b="1" i="0" kern="1200" dirty="0">
                          <a:solidFill>
                            <a:schemeClr val="dk1"/>
                          </a:solidFill>
                          <a:effectLst/>
                          <a:latin typeface="+mn-lt"/>
                          <a:ea typeface="+mn-ea"/>
                          <a:cs typeface="+mn-cs"/>
                        </a:rPr>
                        <a:t>Responsive Website: </a:t>
                      </a:r>
                      <a:r>
                        <a:rPr lang="en-US" sz="1800" b="0" i="0" kern="1200" dirty="0">
                          <a:solidFill>
                            <a:schemeClr val="dk1"/>
                          </a:solidFill>
                          <a:effectLst/>
                          <a:latin typeface="+mn-lt"/>
                          <a:ea typeface="+mn-ea"/>
                          <a:cs typeface="+mn-cs"/>
                        </a:rPr>
                        <a:t>Developed JavaScript code to ensure the responsiveness of the website across various devices and screen sizes.</a:t>
                      </a:r>
                    </a:p>
                  </a:txBody>
                  <a:tcPr/>
                </a:tc>
                <a:extLst>
                  <a:ext uri="{0D108BD9-81ED-4DB2-BD59-A6C34878D82A}">
                    <a16:rowId xmlns:a16="http://schemas.microsoft.com/office/drawing/2014/main" val="627045604"/>
                  </a:ext>
                </a:extLst>
              </a:tr>
            </a:tbl>
          </a:graphicData>
        </a:graphic>
      </p:graphicFrame>
      <p:pic>
        <p:nvPicPr>
          <p:cNvPr id="1028" name="Picture 4" descr="Chitkara University | Chandigarh, India">
            <a:extLst>
              <a:ext uri="{FF2B5EF4-FFF2-40B4-BE49-F238E27FC236}">
                <a16:creationId xmlns:a16="http://schemas.microsoft.com/office/drawing/2014/main" id="{498ADEEA-A955-051D-D3CF-DD493B94FA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28988" y="0"/>
            <a:ext cx="1863012" cy="671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401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002F2-F2CD-979F-89DB-8B97333A45D4}"/>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0791F9A-5F91-8D92-DBF3-B49386B8F4E0}"/>
              </a:ext>
            </a:extLst>
          </p:cNvPr>
          <p:cNvSpPr>
            <a:spLocks noGrp="1"/>
          </p:cNvSpPr>
          <p:nvPr>
            <p:ph sz="quarter" idx="31"/>
          </p:nvPr>
        </p:nvSpPr>
        <p:spPr>
          <a:xfrm>
            <a:off x="3305668" y="2376603"/>
            <a:ext cx="8142993" cy="4368300"/>
          </a:xfrm>
        </p:spPr>
        <p:txBody>
          <a:bodyPr/>
          <a:lstStyle/>
          <a:p>
            <a:pPr algn="l"/>
            <a:r>
              <a:rPr lang="en-US" b="0" i="0" dirty="0">
                <a:solidFill>
                  <a:srgbClr val="ECECEC"/>
                </a:solidFill>
                <a:effectLst/>
              </a:rPr>
              <a:t>In today's rapidly evolving financial landscape, staying informed and making timely decisions are paramount for investors, traders, and financial professionals. </a:t>
            </a:r>
          </a:p>
          <a:p>
            <a:pPr algn="l"/>
            <a:r>
              <a:rPr lang="en-US" b="0" i="0" dirty="0">
                <a:solidFill>
                  <a:srgbClr val="ECECEC"/>
                </a:solidFill>
                <a:effectLst/>
              </a:rPr>
              <a:t>Introducing our Stock Market and Crypto Dashboard</a:t>
            </a:r>
            <a:r>
              <a:rPr lang="en-US" b="0" i="0" dirty="0">
                <a:solidFill>
                  <a:srgbClr val="ECECEC"/>
                </a:solidFill>
                <a:effectLst/>
                <a:latin typeface="Söhne"/>
              </a:rPr>
              <a:t>. </a:t>
            </a:r>
            <a:r>
              <a:rPr lang="en-US" dirty="0">
                <a:solidFill>
                  <a:srgbClr val="ECECEC"/>
                </a:solidFill>
              </a:rPr>
              <a:t>It's like a control center for your investments, personal expenses and income. You can see what's happening with your stocks and cryptocurrencies. It helps you make smart decisions about buying and selling. </a:t>
            </a:r>
            <a:r>
              <a:rPr lang="en-US" b="0" i="0" dirty="0">
                <a:solidFill>
                  <a:srgbClr val="ECECEC"/>
                </a:solidFill>
                <a:effectLst/>
                <a:latin typeface="Söhne"/>
              </a:rPr>
              <a:t>Whether you're a seasoned investor or just starting out, our user-friendly dashboard equips you with real-time insights, analysis, and tools to navigate both traditional and emerging asset classes with confidence.</a:t>
            </a:r>
            <a:endParaRPr lang="en-IN" dirty="0">
              <a:solidFill>
                <a:srgbClr val="ECECEC"/>
              </a:solidFill>
            </a:endParaRPr>
          </a:p>
        </p:txBody>
      </p:sp>
      <p:sp>
        <p:nvSpPr>
          <p:cNvPr id="4" name="Slide Number Placeholder 3">
            <a:extLst>
              <a:ext uri="{FF2B5EF4-FFF2-40B4-BE49-F238E27FC236}">
                <a16:creationId xmlns:a16="http://schemas.microsoft.com/office/drawing/2014/main" id="{720C852D-CB1F-5F19-BDF6-AB6C435369D3}"/>
              </a:ext>
            </a:extLst>
          </p:cNvPr>
          <p:cNvSpPr>
            <a:spLocks noGrp="1"/>
          </p:cNvSpPr>
          <p:nvPr>
            <p:ph type="sldNum" sz="quarter" idx="12"/>
          </p:nvPr>
        </p:nvSpPr>
        <p:spPr/>
        <p:txBody>
          <a:bodyPr/>
          <a:lstStyle/>
          <a:p>
            <a:fld id="{FE024F78-56A6-7740-B68D-8D4D026EDF3F}" type="slidenum">
              <a:rPr lang="en-US" smtClean="0"/>
              <a:pPr/>
              <a:t>3</a:t>
            </a:fld>
            <a:endParaRPr lang="en-US" dirty="0"/>
          </a:p>
        </p:txBody>
      </p:sp>
      <p:pic>
        <p:nvPicPr>
          <p:cNvPr id="5" name="Picture 4" descr="Chitkara University | Chandigarh, India">
            <a:extLst>
              <a:ext uri="{FF2B5EF4-FFF2-40B4-BE49-F238E27FC236}">
                <a16:creationId xmlns:a16="http://schemas.microsoft.com/office/drawing/2014/main" id="{1CE962F7-3786-A87E-EFB3-DB290BDFDC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8988" y="0"/>
            <a:ext cx="1863012" cy="671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071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36CD1-B938-F328-29E0-91B7360D55EB}"/>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CAFA8629-5132-62DD-7398-300A2BB97FEE}"/>
              </a:ext>
            </a:extLst>
          </p:cNvPr>
          <p:cNvSpPr>
            <a:spLocks noGrp="1"/>
          </p:cNvSpPr>
          <p:nvPr>
            <p:ph sz="quarter" idx="31"/>
          </p:nvPr>
        </p:nvSpPr>
        <p:spPr>
          <a:xfrm>
            <a:off x="2808514" y="2215382"/>
            <a:ext cx="8854751" cy="4541430"/>
          </a:xfrm>
        </p:spPr>
        <p:txBody>
          <a:bodyPr/>
          <a:lstStyle/>
          <a:p>
            <a:r>
              <a:rPr lang="en-US" b="0" i="0" dirty="0">
                <a:solidFill>
                  <a:srgbClr val="ECECEC"/>
                </a:solidFill>
                <a:effectLst/>
              </a:rPr>
              <a:t>If an admin does not have a stock market dashboard, they may encounter several challenges in managing and analyzing stock market data. They might resort to manual methods, use different data sources, and work with outdated information. This can slow down decision-making, reduce productivity, and lead to more mistakes.</a:t>
            </a:r>
          </a:p>
          <a:p>
            <a:r>
              <a:rPr lang="en-US" b="0" i="0" dirty="0">
                <a:solidFill>
                  <a:srgbClr val="ECECEC"/>
                </a:solidFill>
                <a:effectLst/>
              </a:rPr>
              <a:t>This is why we have incorporated API based real-time data fetching graph in our project to help overcome this problem. APIs play a crucial role in enabling admins to access, manage, and analyze stock market data effectively. By leveraging APIs, admins can automate data retrieval, centralize data management, receive real-time updates, integrate with analytical tools, scale operations, ultimately empowering them to make informed decisions and drive business success in dynamic and competitive markets.</a:t>
            </a:r>
            <a:endParaRPr lang="en-IN" dirty="0"/>
          </a:p>
        </p:txBody>
      </p:sp>
      <p:sp>
        <p:nvSpPr>
          <p:cNvPr id="4" name="Slide Number Placeholder 3">
            <a:extLst>
              <a:ext uri="{FF2B5EF4-FFF2-40B4-BE49-F238E27FC236}">
                <a16:creationId xmlns:a16="http://schemas.microsoft.com/office/drawing/2014/main" id="{BE4FF031-A3EA-2A38-60D1-5585CC9D8421}"/>
              </a:ext>
            </a:extLst>
          </p:cNvPr>
          <p:cNvSpPr>
            <a:spLocks noGrp="1"/>
          </p:cNvSpPr>
          <p:nvPr>
            <p:ph type="sldNum" sz="quarter" idx="12"/>
          </p:nvPr>
        </p:nvSpPr>
        <p:spPr/>
        <p:txBody>
          <a:bodyPr/>
          <a:lstStyle/>
          <a:p>
            <a:fld id="{FE024F78-56A6-7740-B68D-8D4D026EDF3F}" type="slidenum">
              <a:rPr lang="en-US" smtClean="0"/>
              <a:pPr/>
              <a:t>4</a:t>
            </a:fld>
            <a:endParaRPr lang="en-US" dirty="0"/>
          </a:p>
        </p:txBody>
      </p:sp>
      <p:pic>
        <p:nvPicPr>
          <p:cNvPr id="5" name="Picture 4" descr="Chitkara University | Chandigarh, India">
            <a:extLst>
              <a:ext uri="{FF2B5EF4-FFF2-40B4-BE49-F238E27FC236}">
                <a16:creationId xmlns:a16="http://schemas.microsoft.com/office/drawing/2014/main" id="{FE42AE7C-C76A-2D21-226A-79564DB303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8988" y="0"/>
            <a:ext cx="1863012" cy="671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331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AB7FF-59C5-C542-77B8-FE77F9C55656}"/>
              </a:ext>
            </a:extLst>
          </p:cNvPr>
          <p:cNvSpPr>
            <a:spLocks noGrp="1"/>
          </p:cNvSpPr>
          <p:nvPr>
            <p:ph type="title"/>
          </p:nvPr>
        </p:nvSpPr>
        <p:spPr/>
        <p:txBody>
          <a:bodyPr/>
          <a:lstStyle/>
          <a:p>
            <a:r>
              <a:rPr lang="en-US" dirty="0"/>
              <a:t>Key features</a:t>
            </a:r>
            <a:endParaRPr lang="en-IN" dirty="0"/>
          </a:p>
        </p:txBody>
      </p:sp>
      <p:sp>
        <p:nvSpPr>
          <p:cNvPr id="4" name="Slide Number Placeholder 3">
            <a:extLst>
              <a:ext uri="{FF2B5EF4-FFF2-40B4-BE49-F238E27FC236}">
                <a16:creationId xmlns:a16="http://schemas.microsoft.com/office/drawing/2014/main" id="{8FD4DBA2-9ED5-768B-CC42-1EE1D431FC2F}"/>
              </a:ext>
            </a:extLst>
          </p:cNvPr>
          <p:cNvSpPr>
            <a:spLocks noGrp="1"/>
          </p:cNvSpPr>
          <p:nvPr>
            <p:ph type="sldNum" sz="quarter" idx="12"/>
          </p:nvPr>
        </p:nvSpPr>
        <p:spPr/>
        <p:txBody>
          <a:bodyPr/>
          <a:lstStyle/>
          <a:p>
            <a:fld id="{FE024F78-56A6-7740-B68D-8D4D026EDF3F}" type="slidenum">
              <a:rPr lang="en-US" smtClean="0"/>
              <a:pPr/>
              <a:t>5</a:t>
            </a:fld>
            <a:endParaRPr lang="en-US" dirty="0"/>
          </a:p>
        </p:txBody>
      </p:sp>
      <p:sp>
        <p:nvSpPr>
          <p:cNvPr id="6" name="TextBox 5">
            <a:extLst>
              <a:ext uri="{FF2B5EF4-FFF2-40B4-BE49-F238E27FC236}">
                <a16:creationId xmlns:a16="http://schemas.microsoft.com/office/drawing/2014/main" id="{AF5AC341-49AD-EAA3-E1BF-2EABA9847E6C}"/>
              </a:ext>
            </a:extLst>
          </p:cNvPr>
          <p:cNvSpPr txBox="1"/>
          <p:nvPr/>
        </p:nvSpPr>
        <p:spPr>
          <a:xfrm>
            <a:off x="594150" y="2423732"/>
            <a:ext cx="10998039" cy="3970318"/>
          </a:xfrm>
          <a:prstGeom prst="rect">
            <a:avLst/>
          </a:prstGeom>
          <a:noFill/>
        </p:spPr>
        <p:txBody>
          <a:bodyPr wrap="square" rtlCol="0">
            <a:spAutoFit/>
          </a:bodyPr>
          <a:lstStyle/>
          <a:p>
            <a:pPr marL="285750" indent="-285750" algn="l">
              <a:buFont typeface="Courier New" panose="02070309020205020404" pitchFamily="49" charset="0"/>
              <a:buChar char="o"/>
            </a:pPr>
            <a:r>
              <a:rPr lang="en-US" b="1" i="0" dirty="0">
                <a:solidFill>
                  <a:srgbClr val="ECECEC"/>
                </a:solidFill>
                <a:effectLst/>
                <a:ea typeface="Calibri" panose="020F0502020204030204" pitchFamily="34" charset="0"/>
                <a:cs typeface="Calibri" panose="020F0502020204030204" pitchFamily="34" charset="0"/>
              </a:rPr>
              <a:t>Real-Time Monitoring</a:t>
            </a:r>
            <a:r>
              <a:rPr lang="en-US" b="0" i="0" dirty="0">
                <a:solidFill>
                  <a:srgbClr val="ECECEC"/>
                </a:solidFill>
                <a:effectLst/>
                <a:ea typeface="Calibri" panose="020F0502020204030204" pitchFamily="34" charset="0"/>
                <a:cs typeface="Calibri" panose="020F0502020204030204" pitchFamily="34" charset="0"/>
              </a:rPr>
              <a:t>: Real-time data graphs of Bitcoin and Ethereum enables admin to monitor price movements, trends, and market sentiment in these cryptocurrencies. This real-time information is crucial for making timely investment decisions and capitalizing on market opportunities.</a:t>
            </a:r>
          </a:p>
          <a:p>
            <a:pPr algn="l"/>
            <a:endParaRPr lang="en-US" dirty="0">
              <a:solidFill>
                <a:srgbClr val="ECECEC"/>
              </a:solidFill>
              <a:ea typeface="Calibri" panose="020F0502020204030204" pitchFamily="34" charset="0"/>
              <a:cs typeface="Calibri" panose="020F0502020204030204" pitchFamily="34" charset="0"/>
            </a:endParaRPr>
          </a:p>
          <a:p>
            <a:pPr marL="285750" indent="-285750" algn="l">
              <a:buFont typeface="Courier New" panose="02070309020205020404" pitchFamily="49" charset="0"/>
              <a:buChar char="o"/>
            </a:pPr>
            <a:r>
              <a:rPr lang="en-US" b="1" i="0" dirty="0">
                <a:solidFill>
                  <a:srgbClr val="ECECEC"/>
                </a:solidFill>
                <a:effectLst/>
                <a:ea typeface="Calibri" panose="020F0502020204030204" pitchFamily="34" charset="0"/>
                <a:cs typeface="Calibri" panose="020F0502020204030204" pitchFamily="34" charset="0"/>
              </a:rPr>
              <a:t>Investments Panel</a:t>
            </a:r>
            <a:r>
              <a:rPr lang="en-US" b="0" i="0" dirty="0">
                <a:solidFill>
                  <a:srgbClr val="ECECEC"/>
                </a:solidFill>
                <a:effectLst/>
                <a:ea typeface="Calibri" panose="020F0502020204030204" pitchFamily="34" charset="0"/>
                <a:cs typeface="Calibri" panose="020F0502020204030204" pitchFamily="34" charset="0"/>
              </a:rPr>
              <a:t>: The investments panel provides users with a consolidated view of their investment portfolios, including stocks. Users can track the performance of their investments, monitor asset allocations, and assess overall portfolio diversification.</a:t>
            </a:r>
          </a:p>
          <a:p>
            <a:pPr marL="285750" indent="-285750" algn="l">
              <a:buFont typeface="Arial" panose="020B0604020202020204" pitchFamily="34" charset="0"/>
              <a:buChar char="•"/>
            </a:pPr>
            <a:endParaRPr lang="en-US" b="0" i="0" dirty="0">
              <a:solidFill>
                <a:srgbClr val="ECECEC"/>
              </a:solidFill>
              <a:effectLst/>
              <a:ea typeface="Calibri" panose="020F0502020204030204" pitchFamily="34" charset="0"/>
              <a:cs typeface="Calibri" panose="020F0502020204030204" pitchFamily="34" charset="0"/>
            </a:endParaRPr>
          </a:p>
          <a:p>
            <a:pPr marL="285750" indent="-285750" algn="l">
              <a:buFont typeface="Courier New" panose="02070309020205020404" pitchFamily="49" charset="0"/>
              <a:buChar char="o"/>
            </a:pPr>
            <a:r>
              <a:rPr lang="en-US" b="1" i="0" dirty="0">
                <a:solidFill>
                  <a:srgbClr val="ECECEC"/>
                </a:solidFill>
                <a:effectLst/>
                <a:ea typeface="Calibri" panose="020F0502020204030204" pitchFamily="34" charset="0"/>
                <a:cs typeface="Calibri" panose="020F0502020204030204" pitchFamily="34" charset="0"/>
              </a:rPr>
              <a:t>Recent Transaction Panel</a:t>
            </a:r>
            <a:r>
              <a:rPr lang="en-US" b="0" i="0" dirty="0">
                <a:solidFill>
                  <a:srgbClr val="ECECEC"/>
                </a:solidFill>
                <a:effectLst/>
                <a:ea typeface="Calibri" panose="020F0502020204030204" pitchFamily="34" charset="0"/>
                <a:cs typeface="Calibri" panose="020F0502020204030204" pitchFamily="34" charset="0"/>
              </a:rPr>
              <a:t>: The recent transaction panel displays a history of recent transactions, including purchases, sales, transfers, and withdrawals. This feature helps users track their transaction history, reconcile account balances, and identify any suspicious or unauthorized activity.</a:t>
            </a:r>
          </a:p>
          <a:p>
            <a:pPr marL="285750" indent="-285750" algn="l">
              <a:buFont typeface="Arial" panose="020B0604020202020204" pitchFamily="34" charset="0"/>
              <a:buChar char="•"/>
            </a:pPr>
            <a:endParaRPr lang="en-US" b="0" i="0" dirty="0">
              <a:solidFill>
                <a:srgbClr val="ECECEC"/>
              </a:solidFill>
              <a:effectLst/>
              <a:ea typeface="Calibri" panose="020F0502020204030204" pitchFamily="34" charset="0"/>
              <a:cs typeface="Calibri" panose="020F0502020204030204" pitchFamily="34" charset="0"/>
            </a:endParaRPr>
          </a:p>
          <a:p>
            <a:pPr marL="285750" indent="-285750" algn="l">
              <a:buFont typeface="Courier New" panose="02070309020205020404" pitchFamily="49" charset="0"/>
              <a:buChar char="o"/>
            </a:pPr>
            <a:r>
              <a:rPr lang="en-US" b="1" i="0" dirty="0">
                <a:solidFill>
                  <a:srgbClr val="ECECEC"/>
                </a:solidFill>
                <a:effectLst/>
                <a:ea typeface="Calibri" panose="020F0502020204030204" pitchFamily="34" charset="0"/>
                <a:cs typeface="Calibri" panose="020F0502020204030204" pitchFamily="34" charset="0"/>
              </a:rPr>
              <a:t>Fast Payment Panel</a:t>
            </a:r>
            <a:r>
              <a:rPr lang="en-US" b="0" i="0" dirty="0">
                <a:solidFill>
                  <a:srgbClr val="ECECEC"/>
                </a:solidFill>
                <a:effectLst/>
                <a:ea typeface="Calibri" panose="020F0502020204030204" pitchFamily="34" charset="0"/>
                <a:cs typeface="Calibri" panose="020F0502020204030204" pitchFamily="34" charset="0"/>
              </a:rPr>
              <a:t>: </a:t>
            </a:r>
            <a:r>
              <a:rPr lang="en-US" b="0" i="0" dirty="0">
                <a:solidFill>
                  <a:srgbClr val="ECECEC"/>
                </a:solidFill>
                <a:effectLst/>
              </a:rPr>
              <a:t>The fast payment panel presents a streamlined interface featuring various options such as gas, electricity, internet, food, and more.</a:t>
            </a:r>
            <a:endParaRPr lang="en-US" b="0" i="0" dirty="0">
              <a:solidFill>
                <a:srgbClr val="ECECEC"/>
              </a:solidFill>
              <a:effectLst/>
              <a:ea typeface="Calibri" panose="020F0502020204030204" pitchFamily="34" charset="0"/>
              <a:cs typeface="Calibri" panose="020F0502020204030204" pitchFamily="34" charset="0"/>
            </a:endParaRPr>
          </a:p>
        </p:txBody>
      </p:sp>
      <p:pic>
        <p:nvPicPr>
          <p:cNvPr id="3" name="Picture 4" descr="Chitkara University | Chandigarh, India">
            <a:extLst>
              <a:ext uri="{FF2B5EF4-FFF2-40B4-BE49-F238E27FC236}">
                <a16:creationId xmlns:a16="http://schemas.microsoft.com/office/drawing/2014/main" id="{407E98B8-B5B6-B75F-27F2-8E9CA783AA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8988" y="9331"/>
            <a:ext cx="1863012" cy="671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79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AB7FF-59C5-C542-77B8-FE77F9C55656}"/>
              </a:ext>
            </a:extLst>
          </p:cNvPr>
          <p:cNvSpPr>
            <a:spLocks noGrp="1"/>
          </p:cNvSpPr>
          <p:nvPr>
            <p:ph type="title"/>
          </p:nvPr>
        </p:nvSpPr>
        <p:spPr/>
        <p:txBody>
          <a:bodyPr/>
          <a:lstStyle/>
          <a:p>
            <a:r>
              <a:rPr lang="en-IN" dirty="0"/>
              <a:t>Programming tools</a:t>
            </a:r>
          </a:p>
        </p:txBody>
      </p:sp>
      <p:sp>
        <p:nvSpPr>
          <p:cNvPr id="4" name="Slide Number Placeholder 3">
            <a:extLst>
              <a:ext uri="{FF2B5EF4-FFF2-40B4-BE49-F238E27FC236}">
                <a16:creationId xmlns:a16="http://schemas.microsoft.com/office/drawing/2014/main" id="{8FD4DBA2-9ED5-768B-CC42-1EE1D431FC2F}"/>
              </a:ext>
            </a:extLst>
          </p:cNvPr>
          <p:cNvSpPr>
            <a:spLocks noGrp="1"/>
          </p:cNvSpPr>
          <p:nvPr>
            <p:ph type="sldNum" sz="quarter" idx="12"/>
          </p:nvPr>
        </p:nvSpPr>
        <p:spPr/>
        <p:txBody>
          <a:bodyPr/>
          <a:lstStyle/>
          <a:p>
            <a:fld id="{FE024F78-56A6-7740-B68D-8D4D026EDF3F}" type="slidenum">
              <a:rPr lang="en-US" smtClean="0"/>
              <a:pPr/>
              <a:t>6</a:t>
            </a:fld>
            <a:endParaRPr lang="en-US" dirty="0"/>
          </a:p>
        </p:txBody>
      </p:sp>
      <p:sp>
        <p:nvSpPr>
          <p:cNvPr id="6" name="TextBox 5">
            <a:extLst>
              <a:ext uri="{FF2B5EF4-FFF2-40B4-BE49-F238E27FC236}">
                <a16:creationId xmlns:a16="http://schemas.microsoft.com/office/drawing/2014/main" id="{AF5AC341-49AD-EAA3-E1BF-2EABA9847E6C}"/>
              </a:ext>
            </a:extLst>
          </p:cNvPr>
          <p:cNvSpPr txBox="1"/>
          <p:nvPr/>
        </p:nvSpPr>
        <p:spPr>
          <a:xfrm>
            <a:off x="594150" y="2423732"/>
            <a:ext cx="10756821" cy="2862322"/>
          </a:xfrm>
          <a:prstGeom prst="rect">
            <a:avLst/>
          </a:prstGeom>
          <a:noFill/>
        </p:spPr>
        <p:txBody>
          <a:bodyPr wrap="square" rtlCol="0">
            <a:spAutoFit/>
          </a:bodyPr>
          <a:lstStyle/>
          <a:p>
            <a:pPr marL="285750" indent="-285750" algn="l">
              <a:buFont typeface="Courier New" panose="02070309020205020404" pitchFamily="49" charset="0"/>
              <a:buChar char="o"/>
            </a:pPr>
            <a:r>
              <a:rPr lang="en-US" dirty="0">
                <a:solidFill>
                  <a:srgbClr val="ECECEC"/>
                </a:solidFill>
              </a:rPr>
              <a:t>T</a:t>
            </a:r>
            <a:r>
              <a:rPr lang="en-US" b="0" i="0" dirty="0">
                <a:solidFill>
                  <a:srgbClr val="ECECEC"/>
                </a:solidFill>
                <a:effectLst/>
              </a:rPr>
              <a:t>he HTML code provides a structured layout for a comprehensive stock market dashboard, including navigation, data visualization, and user interaction functionalities.</a:t>
            </a:r>
          </a:p>
          <a:p>
            <a:pPr marL="285750" indent="-285750" algn="l">
              <a:buFont typeface="Courier New" panose="02070309020205020404" pitchFamily="49" charset="0"/>
              <a:buChar char="o"/>
            </a:pPr>
            <a:endParaRPr lang="en-US" dirty="0">
              <a:solidFill>
                <a:srgbClr val="ECECEC"/>
              </a:solidFill>
            </a:endParaRPr>
          </a:p>
          <a:p>
            <a:pPr marL="285750" indent="-285750" algn="l">
              <a:buFont typeface="Courier New" panose="02070309020205020404" pitchFamily="49" charset="0"/>
              <a:buChar char="o"/>
            </a:pPr>
            <a:r>
              <a:rPr lang="en-US" dirty="0">
                <a:solidFill>
                  <a:srgbClr val="ECECEC"/>
                </a:solidFill>
              </a:rPr>
              <a:t>T</a:t>
            </a:r>
            <a:r>
              <a:rPr lang="en-US" b="0" i="0" dirty="0">
                <a:solidFill>
                  <a:srgbClr val="ECECEC"/>
                </a:solidFill>
                <a:effectLst/>
              </a:rPr>
              <a:t>he CSS code provides a comprehensive styling structure for a web application, making use of CSS variables, flexbox, grid layout, transitions, and media queries for responsiveness.</a:t>
            </a:r>
          </a:p>
          <a:p>
            <a:pPr marL="285750" indent="-285750" algn="l">
              <a:buFont typeface="Courier New" panose="02070309020205020404" pitchFamily="49" charset="0"/>
              <a:buChar char="o"/>
            </a:pPr>
            <a:endParaRPr lang="en-US" b="0" i="0" dirty="0">
              <a:solidFill>
                <a:srgbClr val="ECECEC"/>
              </a:solidFill>
              <a:effectLst/>
            </a:endParaRPr>
          </a:p>
          <a:p>
            <a:pPr marL="285750" indent="-285750" algn="l">
              <a:buFont typeface="Courier New" panose="02070309020205020404" pitchFamily="49" charset="0"/>
              <a:buChar char="o"/>
            </a:pPr>
            <a:r>
              <a:rPr lang="en-US" dirty="0">
                <a:solidFill>
                  <a:srgbClr val="ECECEC"/>
                </a:solidFill>
              </a:rPr>
              <a:t>T</a:t>
            </a:r>
            <a:r>
              <a:rPr lang="en-US" b="0" i="0" dirty="0">
                <a:solidFill>
                  <a:srgbClr val="ECECEC"/>
                </a:solidFill>
                <a:effectLst/>
              </a:rPr>
              <a:t>he JavaScript code integrates real-time cryptocurrency price data into a dynamic and interactive chart, enhancing user experience and providing valuable insights for investors and traders. Additionally, it offers user-friendly features such as sidebar navigation and theme customization to improve usability.</a:t>
            </a:r>
          </a:p>
        </p:txBody>
      </p:sp>
      <p:pic>
        <p:nvPicPr>
          <p:cNvPr id="3" name="Picture 4" descr="Chitkara University | Chandigarh, India">
            <a:extLst>
              <a:ext uri="{FF2B5EF4-FFF2-40B4-BE49-F238E27FC236}">
                <a16:creationId xmlns:a16="http://schemas.microsoft.com/office/drawing/2014/main" id="{56C5A651-2380-6E34-6AAE-D4849EBAA5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8988" y="0"/>
            <a:ext cx="1863012" cy="671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292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96E91-5DBA-D768-9374-B8EF1B7F26E0}"/>
              </a:ext>
            </a:extLst>
          </p:cNvPr>
          <p:cNvSpPr>
            <a:spLocks noGrp="1"/>
          </p:cNvSpPr>
          <p:nvPr>
            <p:ph type="title"/>
          </p:nvPr>
        </p:nvSpPr>
        <p:spPr/>
        <p:txBody>
          <a:bodyPr/>
          <a:lstStyle/>
          <a:p>
            <a:r>
              <a:rPr lang="en-IN" dirty="0"/>
              <a:t>Project Highlights</a:t>
            </a:r>
          </a:p>
        </p:txBody>
      </p:sp>
      <p:sp>
        <p:nvSpPr>
          <p:cNvPr id="4" name="Slide Number Placeholder 3">
            <a:extLst>
              <a:ext uri="{FF2B5EF4-FFF2-40B4-BE49-F238E27FC236}">
                <a16:creationId xmlns:a16="http://schemas.microsoft.com/office/drawing/2014/main" id="{B76DCB7B-F7D3-51E7-5250-A0B04FCEE6AB}"/>
              </a:ext>
            </a:extLst>
          </p:cNvPr>
          <p:cNvSpPr>
            <a:spLocks noGrp="1"/>
          </p:cNvSpPr>
          <p:nvPr>
            <p:ph type="sldNum" sz="quarter" idx="12"/>
          </p:nvPr>
        </p:nvSpPr>
        <p:spPr/>
        <p:txBody>
          <a:bodyPr/>
          <a:lstStyle/>
          <a:p>
            <a:fld id="{FE024F78-56A6-7740-B68D-8D4D026EDF3F}" type="slidenum">
              <a:rPr lang="en-US" smtClean="0"/>
              <a:pPr/>
              <a:t>7</a:t>
            </a:fld>
            <a:endParaRPr lang="en-US" dirty="0"/>
          </a:p>
        </p:txBody>
      </p:sp>
      <p:sp>
        <p:nvSpPr>
          <p:cNvPr id="5" name="TextBox 4">
            <a:extLst>
              <a:ext uri="{FF2B5EF4-FFF2-40B4-BE49-F238E27FC236}">
                <a16:creationId xmlns:a16="http://schemas.microsoft.com/office/drawing/2014/main" id="{072E7F2B-561E-8867-9434-F678745887C4}"/>
              </a:ext>
            </a:extLst>
          </p:cNvPr>
          <p:cNvSpPr txBox="1"/>
          <p:nvPr/>
        </p:nvSpPr>
        <p:spPr>
          <a:xfrm>
            <a:off x="746449" y="2099388"/>
            <a:ext cx="10804849" cy="4247317"/>
          </a:xfrm>
          <a:prstGeom prst="rect">
            <a:avLst/>
          </a:prstGeom>
          <a:noFill/>
        </p:spPr>
        <p:txBody>
          <a:bodyPr wrap="square" rtlCol="0">
            <a:spAutoFit/>
          </a:bodyPr>
          <a:lstStyle/>
          <a:p>
            <a:pPr marL="285750" indent="-285750" algn="l">
              <a:buFont typeface="Courier New" panose="02070309020205020404" pitchFamily="49" charset="0"/>
              <a:buChar char="o"/>
            </a:pPr>
            <a:r>
              <a:rPr lang="en-US" b="1" dirty="0">
                <a:solidFill>
                  <a:srgbClr val="ECECEC"/>
                </a:solidFill>
              </a:rPr>
              <a:t>Theme Change</a:t>
            </a:r>
            <a:r>
              <a:rPr lang="en-US" b="1" i="0" dirty="0">
                <a:solidFill>
                  <a:srgbClr val="ECECEC"/>
                </a:solidFill>
                <a:effectLst/>
              </a:rPr>
              <a:t>: </a:t>
            </a:r>
            <a:r>
              <a:rPr lang="en-US" b="0" i="0" dirty="0">
                <a:solidFill>
                  <a:srgbClr val="ECECEC"/>
                </a:solidFill>
                <a:effectLst/>
              </a:rPr>
              <a:t>Allowing users to switch between light and dark themes caters to individual preferences and enhances user experience. Some users may prefer a light theme for readability during the day, while others may opt for a dark theme for reduced eye strain during nighttime usage.</a:t>
            </a:r>
          </a:p>
          <a:p>
            <a:pPr marL="285750" indent="-285750" algn="l">
              <a:buFont typeface="Courier New" panose="02070309020205020404" pitchFamily="49" charset="0"/>
              <a:buChar char="o"/>
            </a:pPr>
            <a:endParaRPr lang="en-US" b="0" i="0" dirty="0">
              <a:solidFill>
                <a:srgbClr val="ECECEC"/>
              </a:solidFill>
              <a:effectLst/>
            </a:endParaRPr>
          </a:p>
          <a:p>
            <a:pPr marL="285750" indent="-285750" algn="l">
              <a:buFont typeface="Courier New" panose="02070309020205020404" pitchFamily="49" charset="0"/>
              <a:buChar char="o"/>
            </a:pPr>
            <a:r>
              <a:rPr lang="en-US" b="1" dirty="0">
                <a:solidFill>
                  <a:srgbClr val="ECECEC"/>
                </a:solidFill>
              </a:rPr>
              <a:t>Responsive website</a:t>
            </a:r>
            <a:r>
              <a:rPr lang="en-US" b="1" i="0" dirty="0">
                <a:solidFill>
                  <a:srgbClr val="ECECEC"/>
                </a:solidFill>
                <a:effectLst/>
              </a:rPr>
              <a:t>: </a:t>
            </a:r>
            <a:r>
              <a:rPr lang="en-US" b="0" i="0" dirty="0">
                <a:solidFill>
                  <a:srgbClr val="ECECEC"/>
                </a:solidFill>
                <a:effectLst/>
              </a:rPr>
              <a:t>A responsive design ensures that the dashboard adapts seamlessly to different screen sizes and devices, including desktops, laptops, tablets, and smartphones. This feature enhances accessibility and usability by providing a consistent user experience across various devices and platforms.</a:t>
            </a:r>
          </a:p>
          <a:p>
            <a:pPr marL="285750" indent="-285750" algn="l">
              <a:buFont typeface="Courier New" panose="02070309020205020404" pitchFamily="49" charset="0"/>
              <a:buChar char="o"/>
            </a:pPr>
            <a:endParaRPr lang="en-US" b="0" i="0" dirty="0">
              <a:solidFill>
                <a:srgbClr val="ECECEC"/>
              </a:solidFill>
              <a:effectLst/>
            </a:endParaRPr>
          </a:p>
          <a:p>
            <a:pPr marL="285750" indent="-285750" algn="l">
              <a:buFont typeface="Courier New" panose="02070309020205020404" pitchFamily="49" charset="0"/>
              <a:buChar char="o"/>
            </a:pPr>
            <a:r>
              <a:rPr lang="en-US" b="1" i="0" dirty="0">
                <a:solidFill>
                  <a:srgbClr val="ECECEC"/>
                </a:solidFill>
                <a:effectLst/>
              </a:rPr>
              <a:t>API Integration for Cryptocurrency Data</a:t>
            </a:r>
            <a:r>
              <a:rPr lang="en-US" b="0" i="0" dirty="0">
                <a:solidFill>
                  <a:srgbClr val="ECECEC"/>
                </a:solidFill>
                <a:effectLst/>
              </a:rPr>
              <a:t>: Incorporating an API graph of Bitcoin and Ethereum enables users to access real-time cryptocurrency market data directly within the dashboard. Interactive </a:t>
            </a:r>
            <a:r>
              <a:rPr lang="en-US" dirty="0">
                <a:solidFill>
                  <a:srgbClr val="ECECEC"/>
                </a:solidFill>
              </a:rPr>
              <a:t>graph </a:t>
            </a:r>
            <a:r>
              <a:rPr lang="en-US" b="0" i="0" dirty="0">
                <a:solidFill>
                  <a:srgbClr val="ECECEC"/>
                </a:solidFill>
                <a:effectLst/>
              </a:rPr>
              <a:t>allows users to explore cryptocurrency market data, analyze historical trends, and identify patterns or anomalies. Users can zoom in, pan, and interact with the data to gain deeper insights and understand Bitcoin and Ethereum price movements.</a:t>
            </a:r>
          </a:p>
          <a:p>
            <a:pPr marL="285750" indent="-285750">
              <a:buFont typeface="Courier New" panose="02070309020205020404" pitchFamily="49" charset="0"/>
              <a:buChar char="o"/>
            </a:pPr>
            <a:endParaRPr lang="en-IN" dirty="0">
              <a:solidFill>
                <a:schemeClr val="bg1"/>
              </a:solidFill>
            </a:endParaRPr>
          </a:p>
        </p:txBody>
      </p:sp>
      <p:pic>
        <p:nvPicPr>
          <p:cNvPr id="3" name="Picture 4" descr="Chitkara University | Chandigarh, India">
            <a:extLst>
              <a:ext uri="{FF2B5EF4-FFF2-40B4-BE49-F238E27FC236}">
                <a16:creationId xmlns:a16="http://schemas.microsoft.com/office/drawing/2014/main" id="{B221FFFC-1EEC-1A80-6C4A-30A060FB96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8988" y="0"/>
            <a:ext cx="1863012" cy="671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761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4" name="Picture 3">
            <a:extLst>
              <a:ext uri="{FF2B5EF4-FFF2-40B4-BE49-F238E27FC236}">
                <a16:creationId xmlns:a16="http://schemas.microsoft.com/office/drawing/2014/main" id="{5F45FFD5-17C0-9D02-AEA2-21D741BA2273}"/>
              </a:ext>
            </a:extLst>
          </p:cNvPr>
          <p:cNvPicPr>
            <a:picLocks noChangeAspect="1"/>
          </p:cNvPicPr>
          <p:nvPr/>
        </p:nvPicPr>
        <p:blipFill>
          <a:blip r:embed="rId3"/>
          <a:stretch>
            <a:fillRect/>
          </a:stretch>
        </p:blipFill>
        <p:spPr>
          <a:xfrm>
            <a:off x="177282" y="976409"/>
            <a:ext cx="5691673" cy="2788492"/>
          </a:xfrm>
          <a:prstGeom prst="rect">
            <a:avLst/>
          </a:prstGeom>
        </p:spPr>
      </p:pic>
      <p:pic>
        <p:nvPicPr>
          <p:cNvPr id="7" name="Picture 6">
            <a:extLst>
              <a:ext uri="{FF2B5EF4-FFF2-40B4-BE49-F238E27FC236}">
                <a16:creationId xmlns:a16="http://schemas.microsoft.com/office/drawing/2014/main" id="{4ABBC232-B9E6-7B47-5BA9-B7C9B2397125}"/>
              </a:ext>
            </a:extLst>
          </p:cNvPr>
          <p:cNvPicPr>
            <a:picLocks noChangeAspect="1"/>
          </p:cNvPicPr>
          <p:nvPr/>
        </p:nvPicPr>
        <p:blipFill>
          <a:blip r:embed="rId4"/>
          <a:stretch>
            <a:fillRect/>
          </a:stretch>
        </p:blipFill>
        <p:spPr>
          <a:xfrm>
            <a:off x="177282" y="3904863"/>
            <a:ext cx="5691673" cy="2788492"/>
          </a:xfrm>
          <a:prstGeom prst="rect">
            <a:avLst/>
          </a:prstGeom>
        </p:spPr>
      </p:pic>
      <p:pic>
        <p:nvPicPr>
          <p:cNvPr id="10" name="Picture 9">
            <a:extLst>
              <a:ext uri="{FF2B5EF4-FFF2-40B4-BE49-F238E27FC236}">
                <a16:creationId xmlns:a16="http://schemas.microsoft.com/office/drawing/2014/main" id="{91A384EE-B40C-EED6-F534-7E3ECD5940C7}"/>
              </a:ext>
            </a:extLst>
          </p:cNvPr>
          <p:cNvPicPr>
            <a:picLocks noChangeAspect="1"/>
          </p:cNvPicPr>
          <p:nvPr/>
        </p:nvPicPr>
        <p:blipFill>
          <a:blip r:embed="rId5"/>
          <a:stretch>
            <a:fillRect/>
          </a:stretch>
        </p:blipFill>
        <p:spPr>
          <a:xfrm>
            <a:off x="6323047" y="976409"/>
            <a:ext cx="5529942" cy="2788492"/>
          </a:xfrm>
          <a:prstGeom prst="rect">
            <a:avLst/>
          </a:prstGeom>
        </p:spPr>
      </p:pic>
      <p:pic>
        <p:nvPicPr>
          <p:cNvPr id="12" name="Picture 11">
            <a:extLst>
              <a:ext uri="{FF2B5EF4-FFF2-40B4-BE49-F238E27FC236}">
                <a16:creationId xmlns:a16="http://schemas.microsoft.com/office/drawing/2014/main" id="{A0609381-F29A-C1FE-F874-C33BFF95A859}"/>
              </a:ext>
            </a:extLst>
          </p:cNvPr>
          <p:cNvPicPr>
            <a:picLocks noChangeAspect="1"/>
          </p:cNvPicPr>
          <p:nvPr/>
        </p:nvPicPr>
        <p:blipFill>
          <a:blip r:embed="rId6"/>
          <a:stretch>
            <a:fillRect/>
          </a:stretch>
        </p:blipFill>
        <p:spPr>
          <a:xfrm>
            <a:off x="6323047" y="3904863"/>
            <a:ext cx="5529942" cy="2788492"/>
          </a:xfrm>
          <a:prstGeom prst="rect">
            <a:avLst/>
          </a:prstGeom>
        </p:spPr>
      </p:pic>
      <p:sp>
        <p:nvSpPr>
          <p:cNvPr id="13" name="TextBox 12">
            <a:extLst>
              <a:ext uri="{FF2B5EF4-FFF2-40B4-BE49-F238E27FC236}">
                <a16:creationId xmlns:a16="http://schemas.microsoft.com/office/drawing/2014/main" id="{F183B9C5-E0A1-A1EC-EFE7-1F053B1968E7}"/>
              </a:ext>
            </a:extLst>
          </p:cNvPr>
          <p:cNvSpPr txBox="1"/>
          <p:nvPr/>
        </p:nvSpPr>
        <p:spPr>
          <a:xfrm>
            <a:off x="181269" y="186612"/>
            <a:ext cx="11671719" cy="523220"/>
          </a:xfrm>
          <a:prstGeom prst="rect">
            <a:avLst/>
          </a:prstGeom>
          <a:solidFill>
            <a:schemeClr val="tx1">
              <a:alpha val="33000"/>
            </a:schemeClr>
          </a:solidFill>
        </p:spPr>
        <p:txBody>
          <a:bodyPr wrap="square" rtlCol="0">
            <a:spAutoFit/>
          </a:bodyPr>
          <a:lstStyle/>
          <a:p>
            <a:r>
              <a:rPr lang="en-IN" sz="2800" dirty="0">
                <a:solidFill>
                  <a:srgbClr val="1CDFF5"/>
                </a:solidFill>
                <a:latin typeface="+mj-lt"/>
              </a:rPr>
              <a:t>WEBSITE ON DESKTOP WITH LIGHT &amp; DARK THEME </a:t>
            </a:r>
          </a:p>
        </p:txBody>
      </p:sp>
      <p:pic>
        <p:nvPicPr>
          <p:cNvPr id="2" name="Picture 4" descr="Chitkara University | Chandigarh, India">
            <a:extLst>
              <a:ext uri="{FF2B5EF4-FFF2-40B4-BE49-F238E27FC236}">
                <a16:creationId xmlns:a16="http://schemas.microsoft.com/office/drawing/2014/main" id="{2FF8DD58-DCB5-32BE-7277-AED441802DC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28988" y="0"/>
            <a:ext cx="1863012" cy="671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733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F8FACCA-EEDC-E4E1-6165-D0BF407DB681}"/>
              </a:ext>
            </a:extLst>
          </p:cNvPr>
          <p:cNvPicPr>
            <a:picLocks noChangeAspect="1"/>
          </p:cNvPicPr>
          <p:nvPr/>
        </p:nvPicPr>
        <p:blipFill>
          <a:blip r:embed="rId2"/>
          <a:stretch>
            <a:fillRect/>
          </a:stretch>
        </p:blipFill>
        <p:spPr>
          <a:xfrm>
            <a:off x="9426973" y="1053295"/>
            <a:ext cx="2514774" cy="5532700"/>
          </a:xfrm>
          <a:prstGeom prst="rect">
            <a:avLst/>
          </a:prstGeom>
        </p:spPr>
      </p:pic>
      <p:pic>
        <p:nvPicPr>
          <p:cNvPr id="16" name="Picture 15">
            <a:extLst>
              <a:ext uri="{FF2B5EF4-FFF2-40B4-BE49-F238E27FC236}">
                <a16:creationId xmlns:a16="http://schemas.microsoft.com/office/drawing/2014/main" id="{A34FA0D4-7989-0DFF-C06C-3573F33CA95E}"/>
              </a:ext>
            </a:extLst>
          </p:cNvPr>
          <p:cNvPicPr>
            <a:picLocks noChangeAspect="1"/>
          </p:cNvPicPr>
          <p:nvPr/>
        </p:nvPicPr>
        <p:blipFill>
          <a:blip r:embed="rId3"/>
          <a:stretch>
            <a:fillRect/>
          </a:stretch>
        </p:blipFill>
        <p:spPr>
          <a:xfrm>
            <a:off x="3261160" y="1053295"/>
            <a:ext cx="2664799" cy="5532699"/>
          </a:xfrm>
          <a:prstGeom prst="rect">
            <a:avLst/>
          </a:prstGeom>
        </p:spPr>
      </p:pic>
      <p:pic>
        <p:nvPicPr>
          <p:cNvPr id="18" name="Picture 17">
            <a:extLst>
              <a:ext uri="{FF2B5EF4-FFF2-40B4-BE49-F238E27FC236}">
                <a16:creationId xmlns:a16="http://schemas.microsoft.com/office/drawing/2014/main" id="{65BD494C-F629-8D25-1548-C60024F45B0C}"/>
              </a:ext>
            </a:extLst>
          </p:cNvPr>
          <p:cNvPicPr>
            <a:picLocks noChangeAspect="1"/>
          </p:cNvPicPr>
          <p:nvPr/>
        </p:nvPicPr>
        <p:blipFill>
          <a:blip r:embed="rId4"/>
          <a:stretch>
            <a:fillRect/>
          </a:stretch>
        </p:blipFill>
        <p:spPr>
          <a:xfrm>
            <a:off x="6341052" y="1053294"/>
            <a:ext cx="2664799" cy="5532700"/>
          </a:xfrm>
          <a:prstGeom prst="rect">
            <a:avLst/>
          </a:prstGeom>
        </p:spPr>
      </p:pic>
      <p:pic>
        <p:nvPicPr>
          <p:cNvPr id="20" name="Picture 19">
            <a:extLst>
              <a:ext uri="{FF2B5EF4-FFF2-40B4-BE49-F238E27FC236}">
                <a16:creationId xmlns:a16="http://schemas.microsoft.com/office/drawing/2014/main" id="{82CAC54B-6842-2581-65BD-A357B307861B}"/>
              </a:ext>
            </a:extLst>
          </p:cNvPr>
          <p:cNvPicPr>
            <a:picLocks noChangeAspect="1"/>
          </p:cNvPicPr>
          <p:nvPr/>
        </p:nvPicPr>
        <p:blipFill>
          <a:blip r:embed="rId5"/>
          <a:stretch>
            <a:fillRect/>
          </a:stretch>
        </p:blipFill>
        <p:spPr>
          <a:xfrm>
            <a:off x="181269" y="1053296"/>
            <a:ext cx="2664798" cy="5532699"/>
          </a:xfrm>
          <a:prstGeom prst="rect">
            <a:avLst/>
          </a:prstGeom>
        </p:spPr>
      </p:pic>
      <p:sp>
        <p:nvSpPr>
          <p:cNvPr id="21" name="TextBox 20">
            <a:extLst>
              <a:ext uri="{FF2B5EF4-FFF2-40B4-BE49-F238E27FC236}">
                <a16:creationId xmlns:a16="http://schemas.microsoft.com/office/drawing/2014/main" id="{F26BAD36-4CD0-71D1-481A-08D8D424755D}"/>
              </a:ext>
            </a:extLst>
          </p:cNvPr>
          <p:cNvSpPr txBox="1"/>
          <p:nvPr/>
        </p:nvSpPr>
        <p:spPr>
          <a:xfrm>
            <a:off x="181270" y="186612"/>
            <a:ext cx="7067256" cy="523220"/>
          </a:xfrm>
          <a:prstGeom prst="rect">
            <a:avLst/>
          </a:prstGeom>
          <a:solidFill>
            <a:schemeClr val="tx1">
              <a:alpha val="33000"/>
            </a:schemeClr>
          </a:solidFill>
        </p:spPr>
        <p:txBody>
          <a:bodyPr wrap="square" rtlCol="0">
            <a:spAutoFit/>
          </a:bodyPr>
          <a:lstStyle/>
          <a:p>
            <a:r>
              <a:rPr lang="en-IN" sz="2800" dirty="0">
                <a:solidFill>
                  <a:srgbClr val="1CDFF5"/>
                </a:solidFill>
                <a:latin typeface="+mj-lt"/>
              </a:rPr>
              <a:t>RESPONSIVE WEBSITE ON PHONE</a:t>
            </a:r>
          </a:p>
        </p:txBody>
      </p:sp>
      <p:pic>
        <p:nvPicPr>
          <p:cNvPr id="2" name="Picture 4" descr="Chitkara University | Chandigarh, India">
            <a:extLst>
              <a:ext uri="{FF2B5EF4-FFF2-40B4-BE49-F238E27FC236}">
                <a16:creationId xmlns:a16="http://schemas.microsoft.com/office/drawing/2014/main" id="{6099C1A7-3F0C-D699-2A0B-B662E3D5C0F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28988" y="0"/>
            <a:ext cx="1863012" cy="671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303227"/>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2.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Scientific findings presentation</Template>
  <TotalTime>817</TotalTime>
  <Words>866</Words>
  <Application>Microsoft Office PowerPoint</Application>
  <PresentationFormat>Widescreen</PresentationFormat>
  <Paragraphs>69</Paragraphs>
  <Slides>11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Nova</vt:lpstr>
      <vt:lpstr>Biome</vt:lpstr>
      <vt:lpstr>Calibri</vt:lpstr>
      <vt:lpstr>Courier New</vt:lpstr>
      <vt:lpstr>Söhne</vt:lpstr>
      <vt:lpstr>Custom</vt:lpstr>
      <vt:lpstr>PowerPoint Presentation</vt:lpstr>
      <vt:lpstr>FRONTEND ENGINEERING-II  EVALUATION-1 </vt:lpstr>
      <vt:lpstr>introduction</vt:lpstr>
      <vt:lpstr>Problem statement</vt:lpstr>
      <vt:lpstr>Key features</vt:lpstr>
      <vt:lpstr>Programming tools</vt:lpstr>
      <vt:lpstr>Project Highlights</vt:lpstr>
      <vt:lpstr>PowerPoint Presentation</vt:lpstr>
      <vt:lpstr>PowerPoint Presentation</vt:lpstr>
      <vt:lpstr>References &amp; links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kritika bansal</dc:creator>
  <cp:lastModifiedBy>kritika bansal</cp:lastModifiedBy>
  <cp:revision>2</cp:revision>
  <dcterms:created xsi:type="dcterms:W3CDTF">2024-03-07T13:51:38Z</dcterms:created>
  <dcterms:modified xsi:type="dcterms:W3CDTF">2024-03-12T18:24:54Z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