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vv7YlWnH82g6vFBtani2cdiw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cc15569e6238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cc15569e6238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acc15569e6238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acc15569e6238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3" name="Google Shape;23;p1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3" name="Google Shape;53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0" name="Google Shape;9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6" name="Google Shape;9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kritp144@gmail.com" TargetMode="External"/><Relationship Id="rId4" Type="http://schemas.openxmlformats.org/officeDocument/2006/relationships/hyperlink" Target="http://linkedin.com/in/krit-patel-a659331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amuelcortinhas/credit-card-approval-clean-data?select=clean_dataset.csv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Credit Card Approval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753448" y="4076282"/>
            <a:ext cx="180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892"/>
              <a:buNone/>
            </a:pPr>
            <a:r>
              <a:rPr lang="en" sz="2400">
                <a:solidFill>
                  <a:schemeClr val="lt2"/>
                </a:solidFill>
              </a:rPr>
              <a:t>By: Krit Patel</a:t>
            </a:r>
            <a:endParaRPr b="1"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acc15569e62389_8"/>
          <p:cNvSpPr txBox="1"/>
          <p:nvPr>
            <p:ph type="title"/>
          </p:nvPr>
        </p:nvSpPr>
        <p:spPr>
          <a:xfrm>
            <a:off x="823850" y="757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2"/>
                </a:solidFill>
              </a:rPr>
              <a:t>Contact Info:</a:t>
            </a:r>
            <a:endParaRPr b="1" sz="2000" u="sng">
              <a:solidFill>
                <a:schemeClr val="lt2"/>
              </a:solidFill>
            </a:endParaRPr>
          </a:p>
        </p:txBody>
      </p:sp>
      <p:sp>
        <p:nvSpPr>
          <p:cNvPr id="195" name="Google Shape;195;g2cacc15569e62389_8"/>
          <p:cNvSpPr txBox="1"/>
          <p:nvPr/>
        </p:nvSpPr>
        <p:spPr>
          <a:xfrm>
            <a:off x="583726" y="2062187"/>
            <a:ext cx="6147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Email: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kritp144@gmail.com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LinkedIn: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Krit Patel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/>
        </p:nvSpPr>
        <p:spPr>
          <a:xfrm>
            <a:off x="745959" y="808574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Who is this information useful to?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40000" y="1719347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Applicants seeking  insight on  credit card  approval based on their finances.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Management to evaluate the business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idx="4294967295" type="title"/>
          </p:nvPr>
        </p:nvSpPr>
        <p:spPr>
          <a:xfrm>
            <a:off x="535775" y="1480150"/>
            <a:ext cx="45351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source of this  dataset is from Kaggle belonging to a UCI Machine Learning Repository.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72839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Dataset  contains information regarding Credit Card Applicants and whether or not they got approved.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72839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610958" y="705029"/>
            <a:ext cx="182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SOURCE:</a:t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610950" y="3502675"/>
            <a:ext cx="6072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link</a:t>
            </a:r>
            <a:endParaRPr b="0" i="0" sz="1400" u="none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225" y="196250"/>
            <a:ext cx="2819800" cy="257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516372" y="386391"/>
            <a:ext cx="614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66" y="1355159"/>
            <a:ext cx="3679349" cy="22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614248" y="440500"/>
            <a:ext cx="27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87625" y="3911300"/>
            <a:ext cx="4776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indicates that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on average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an income of $ 500 or more qualifies an applicant for a credit card regardless of their default status.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54599" y="3777269"/>
            <a:ext cx="6147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shows us that on average applicants that are employed are more likely to be approved compared to those who are not.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16" y="1084174"/>
            <a:ext cx="3723174" cy="23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90448" y="440500"/>
            <a:ext cx="29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54599" y="3548669"/>
            <a:ext cx="6147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barchart shows us that regardless of whether or not an applicant got approved, the debt of applicants with a prior default is on average significantly higher than those without a prior debt 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50" y="1108700"/>
            <a:ext cx="3682226" cy="2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3112754" y="751400"/>
            <a:ext cx="384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sng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Prediction Model Evaluation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554661" y="1678808"/>
            <a:ext cx="6394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Class Balance: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 and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56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% of applicants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                               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being denied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The model predicts whether or not a person got approved with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85%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accuracy.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7%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8% of the  predictions  from the model are that an applicant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got 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approved when they </a:t>
            </a:r>
            <a:r>
              <a:rPr b="0" i="0" lang="en" sz="14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did not</a:t>
            </a: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get approved.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834448" y="631076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Next Steps:</a:t>
            </a:r>
            <a:endParaRPr b="1" i="0" sz="2000" u="sng" cap="none" strike="noStrik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718014" y="1593214"/>
            <a:ext cx="61476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Keep improving the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Try different models.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Adding more data would help improve accuracy of this model.</a:t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acc15569e62389_3"/>
          <p:cNvSpPr txBox="1"/>
          <p:nvPr/>
        </p:nvSpPr>
        <p:spPr>
          <a:xfrm>
            <a:off x="659926" y="538187"/>
            <a:ext cx="614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Final Recommendations:</a:t>
            </a:r>
            <a:endParaRPr b="1" sz="20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2cacc15569e62389_3"/>
          <p:cNvSpPr txBox="1"/>
          <p:nvPr/>
        </p:nvSpPr>
        <p:spPr>
          <a:xfrm>
            <a:off x="1498126" y="2214587"/>
            <a:ext cx="6147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For applicants seeking for a credit card, being employed with an income above $ 500 would improve the chances  of being approved.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Management should look into the strategies to avoid a future default of applicants with high debt and a history of prior default.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