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epqBcSZsjG+nkvjRZmOouNLtK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3" name="Google Shape;23;p1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5" name="Google Shape;45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3" name="Google Shape;53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Google Shape;82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0" name="Google Shape;9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6" name="Google Shape;96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amuelcortinhas/credit-card-approval-clean-data?select=clean_dataset.csv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Credit Card Approval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6753448" y="4076282"/>
            <a:ext cx="1801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892"/>
              <a:buNone/>
            </a:pPr>
            <a:r>
              <a:rPr lang="en" sz="2400">
                <a:solidFill>
                  <a:schemeClr val="lt2"/>
                </a:solidFill>
              </a:rPr>
              <a:t>By: Krit Patel</a:t>
            </a:r>
            <a:endParaRPr b="1"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/>
        </p:nvSpPr>
        <p:spPr>
          <a:xfrm>
            <a:off x="745959" y="808574"/>
            <a:ext cx="61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Who is this information useful to?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240000" y="1719347"/>
            <a:ext cx="61476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Applicants seeking  insight on  credit card  approval based on their finances.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Management to evaluate the business model.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idx="4294967295" type="title"/>
          </p:nvPr>
        </p:nvSpPr>
        <p:spPr>
          <a:xfrm>
            <a:off x="535775" y="1480150"/>
            <a:ext cx="45351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source of this  dataset is from Kaggle belonging to a UCI Machine Learning Repository.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72839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Dataset  contains information regarding Credit Card Applicants and whether or not they got approved.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72839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610958" y="705029"/>
            <a:ext cx="1826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SOURCE:</a:t>
            </a:r>
            <a:endParaRPr b="1" i="0" sz="18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610950" y="3502675"/>
            <a:ext cx="6072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link</a:t>
            </a:r>
            <a:endParaRPr b="0" i="0" sz="14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225" y="196250"/>
            <a:ext cx="2819800" cy="257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516372" y="386391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366" y="1355159"/>
            <a:ext cx="3679349" cy="22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614248" y="440500"/>
            <a:ext cx="272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16225" y="3911300"/>
            <a:ext cx="4776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barchart indicates that an income of $ 500 or more qualifies an applicant for a credit card regardless of their default status.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690448" y="440500"/>
            <a:ext cx="29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925" y="1019050"/>
            <a:ext cx="3392151" cy="24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/>
        </p:nvSpPr>
        <p:spPr>
          <a:xfrm>
            <a:off x="154599" y="3548669"/>
            <a:ext cx="61476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Applicants with a prior default have a higher chance of approval if they are employed vs unemployed.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Applicants without a prior default have a higher chance of approval if they are unemployed vs employed.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690448" y="440500"/>
            <a:ext cx="29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54599" y="3548669"/>
            <a:ext cx="61476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Applicants with a prior default are more likely to be approved as debt increases.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Applicants without a prior default are more likely to be approved as debt decreases.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450" y="1152187"/>
            <a:ext cx="3485873" cy="214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3112754" y="751400"/>
            <a:ext cx="384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Prediction Model Evaluation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554661" y="1678808"/>
            <a:ext cx="6394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Class Balance:    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% of applicants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being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approved and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56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% of applicants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                                   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being denied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The model predicts whether or not a person got approved with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85%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accuracy.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7% of the  predictions  from the model are that an applicant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did not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get approved when they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got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approved.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8% of the  predictions  from the model are that an applicant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got 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approved when they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did not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get approved.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834448" y="631076"/>
            <a:ext cx="61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Final Recommendations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718014" y="1593214"/>
            <a:ext cx="61476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Keep improving the model.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Try different models.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Adding more data would help improve accuracy of this model.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