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143525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>
        <p:scale>
          <a:sx n="86" d="100"/>
          <a:sy n="86" d="100"/>
        </p:scale>
        <p:origin x="101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32FB-43EA-A946-ADAD-5F935CA07D61}" type="datetimeFigureOut">
              <a:rPr lang="en-TH" smtClean="0"/>
              <a:t>6/3/2021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025" y="1143000"/>
            <a:ext cx="6457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C0C19-CEEE-4742-A097-E6D3EB9624D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3073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C0C19-CEEE-4742-A097-E6D3EB9624D7}" type="slidenum">
              <a:rPr lang="en-TH" smtClean="0"/>
              <a:t>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2111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4074" y="1122363"/>
            <a:ext cx="1076444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4074" y="3602038"/>
            <a:ext cx="107644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2174-CB71-FC4D-ABBD-675D10D9620A}" type="datetimeFigureOut">
              <a:rPr lang="en-TH" smtClean="0"/>
              <a:t>6/3/2021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28C8-CF7D-2445-B4DF-658302F3500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1489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2174-CB71-FC4D-ABBD-675D10D9620A}" type="datetimeFigureOut">
              <a:rPr lang="en-TH" smtClean="0"/>
              <a:t>6/3/2021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28C8-CF7D-2445-B4DF-658302F3500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6392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1071" y="365125"/>
            <a:ext cx="309477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6740" y="365125"/>
            <a:ext cx="910492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2174-CB71-FC4D-ABBD-675D10D9620A}" type="datetimeFigureOut">
              <a:rPr lang="en-TH" smtClean="0"/>
              <a:t>6/3/2021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28C8-CF7D-2445-B4DF-658302F3500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5452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2174-CB71-FC4D-ABBD-675D10D9620A}" type="datetimeFigureOut">
              <a:rPr lang="en-TH" smtClean="0"/>
              <a:t>6/3/2021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28C8-CF7D-2445-B4DF-658302F3500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1694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265" y="1709739"/>
            <a:ext cx="1237910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265" y="4589464"/>
            <a:ext cx="1237910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2174-CB71-FC4D-ABBD-675D10D9620A}" type="datetimeFigureOut">
              <a:rPr lang="en-TH" smtClean="0"/>
              <a:t>6/3/2021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28C8-CF7D-2445-B4DF-658302F3500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3960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740" y="1825625"/>
            <a:ext cx="60998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5998" y="1825625"/>
            <a:ext cx="60998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2174-CB71-FC4D-ABBD-675D10D9620A}" type="datetimeFigureOut">
              <a:rPr lang="en-TH" smtClean="0"/>
              <a:t>6/3/2021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28C8-CF7D-2445-B4DF-658302F3500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0180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365126"/>
            <a:ext cx="1237910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610" y="1681163"/>
            <a:ext cx="60718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8610" y="2505075"/>
            <a:ext cx="60718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65998" y="1681163"/>
            <a:ext cx="610171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65998" y="2505075"/>
            <a:ext cx="610171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2174-CB71-FC4D-ABBD-675D10D9620A}" type="datetimeFigureOut">
              <a:rPr lang="en-TH" smtClean="0"/>
              <a:t>6/3/2021 R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28C8-CF7D-2445-B4DF-658302F3500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4767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2174-CB71-FC4D-ABBD-675D10D9620A}" type="datetimeFigureOut">
              <a:rPr lang="en-TH" smtClean="0"/>
              <a:t>6/3/2021 R</a:t>
            </a:fld>
            <a:endParaRPr lang="en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28C8-CF7D-2445-B4DF-658302F3500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3872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2174-CB71-FC4D-ABBD-675D10D9620A}" type="datetimeFigureOut">
              <a:rPr lang="en-TH" smtClean="0"/>
              <a:t>6/3/2021 R</a:t>
            </a:fld>
            <a:endParaRPr lang="en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28C8-CF7D-2445-B4DF-658302F3500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031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457200"/>
            <a:ext cx="46290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1719" y="987426"/>
            <a:ext cx="726599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8610" y="2057400"/>
            <a:ext cx="46290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2174-CB71-FC4D-ABBD-675D10D9620A}" type="datetimeFigureOut">
              <a:rPr lang="en-TH" smtClean="0"/>
              <a:t>6/3/2021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28C8-CF7D-2445-B4DF-658302F3500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4584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457200"/>
            <a:ext cx="46290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01719" y="987426"/>
            <a:ext cx="726599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8610" y="2057400"/>
            <a:ext cx="46290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2174-CB71-FC4D-ABBD-675D10D9620A}" type="datetimeFigureOut">
              <a:rPr lang="en-TH" smtClean="0"/>
              <a:t>6/3/2021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F28C8-CF7D-2445-B4DF-658302F3500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9762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6741" y="365126"/>
            <a:ext cx="123791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741" y="1825625"/>
            <a:ext cx="123791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6741" y="6356351"/>
            <a:ext cx="3229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2174-CB71-FC4D-ABBD-675D10D9620A}" type="datetimeFigureOut">
              <a:rPr lang="en-TH" smtClean="0"/>
              <a:t>6/3/2021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4295" y="6356351"/>
            <a:ext cx="48439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6515" y="6356351"/>
            <a:ext cx="3229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F28C8-CF7D-2445-B4DF-658302F3500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3014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A179199-01B6-EB40-8A69-DD3BDE3A863D}"/>
              </a:ext>
            </a:extLst>
          </p:cNvPr>
          <p:cNvSpPr/>
          <p:nvPr/>
        </p:nvSpPr>
        <p:spPr>
          <a:xfrm>
            <a:off x="6125260" y="1242849"/>
            <a:ext cx="2102069" cy="5174883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อะ</a:t>
            </a:r>
            <a:endParaRPr lang="th-TH" sz="6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6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ไร</a:t>
            </a:r>
          </a:p>
          <a:p>
            <a:pPr algn="ctr"/>
            <a:r>
              <a:rPr lang="th-TH" sz="6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ซัก</a:t>
            </a:r>
          </a:p>
          <a:p>
            <a:pPr algn="ctr"/>
            <a:r>
              <a:rPr lang="th-TH" sz="6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อย่าง</a:t>
            </a:r>
          </a:p>
          <a:p>
            <a:pPr algn="ctr"/>
            <a:r>
              <a:rPr lang="en-US" sz="6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?</a:t>
            </a:r>
            <a:endParaRPr lang="th-TH" sz="6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16F9EB-E41D-6E44-B201-45468D0CFB93}"/>
              </a:ext>
            </a:extLst>
          </p:cNvPr>
          <p:cNvCxnSpPr>
            <a:cxnSpLocks/>
          </p:cNvCxnSpPr>
          <p:nvPr/>
        </p:nvCxnSpPr>
        <p:spPr>
          <a:xfrm>
            <a:off x="1427137" y="266715"/>
            <a:ext cx="4956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93F3AE-42B1-554E-A141-9924BEB8C883}"/>
              </a:ext>
            </a:extLst>
          </p:cNvPr>
          <p:cNvCxnSpPr>
            <a:cxnSpLocks/>
          </p:cNvCxnSpPr>
          <p:nvPr/>
        </p:nvCxnSpPr>
        <p:spPr>
          <a:xfrm>
            <a:off x="1427137" y="792720"/>
            <a:ext cx="40234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812F3FE-D7DA-3E47-81F8-163A323529E9}"/>
              </a:ext>
            </a:extLst>
          </p:cNvPr>
          <p:cNvSpPr txBox="1"/>
          <p:nvPr/>
        </p:nvSpPr>
        <p:spPr>
          <a:xfrm>
            <a:off x="1922774" y="97417"/>
            <a:ext cx="209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ข้อมูลสภาพแวดล้อม</a:t>
            </a:r>
            <a:endParaRPr lang="en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3DD662-F2C6-2343-BAC5-294424AC00D5}"/>
              </a:ext>
            </a:extLst>
          </p:cNvPr>
          <p:cNvSpPr txBox="1"/>
          <p:nvPr/>
        </p:nvSpPr>
        <p:spPr>
          <a:xfrm>
            <a:off x="1932149" y="601862"/>
            <a:ext cx="209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ข้อมูลคำสั่งการ</a:t>
            </a:r>
            <a:endParaRPr lang="en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D97952-A9D3-E845-B877-AA14B00787C4}"/>
              </a:ext>
            </a:extLst>
          </p:cNvPr>
          <p:cNvSpPr txBox="1"/>
          <p:nvPr/>
        </p:nvSpPr>
        <p:spPr>
          <a:xfrm>
            <a:off x="4181828" y="319820"/>
            <a:ext cx="580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>
                <a:ln w="0"/>
                <a:latin typeface="TH SarabunPSK" panose="020B0500040200020003" pitchFamily="34" charset="-34"/>
                <a:cs typeface="TH SarabunPSK" panose="020B0500040200020003" pitchFamily="34" charset="-34"/>
              </a:rPr>
              <a:t>แผนผังแนวคิดหลักในการรับส่งข้อมูลโดยรวม</a:t>
            </a:r>
            <a:endParaRPr lang="en-TH" sz="3200" b="1" dirty="0">
              <a:ln w="0"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C21139-D3C0-1648-9EBD-842ED4EAB834}"/>
              </a:ext>
            </a:extLst>
          </p:cNvPr>
          <p:cNvGrpSpPr/>
          <p:nvPr/>
        </p:nvGrpSpPr>
        <p:grpSpPr>
          <a:xfrm>
            <a:off x="3518183" y="1463809"/>
            <a:ext cx="1515242" cy="2105488"/>
            <a:chOff x="-372327" y="1954747"/>
            <a:chExt cx="1515242" cy="210548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C7A9457-EECA-0B43-8E65-4AA6180A79B2}"/>
                </a:ext>
              </a:extLst>
            </p:cNvPr>
            <p:cNvSpPr txBox="1"/>
            <p:nvPr/>
          </p:nvSpPr>
          <p:spPr>
            <a:xfrm>
              <a:off x="124880" y="2983017"/>
              <a:ext cx="91321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🌡🌥</a:t>
              </a:r>
              <a:endParaRPr lang="en-TH" sz="32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7C09C1-BB21-8B48-8E1E-B5C08688137F}"/>
                </a:ext>
              </a:extLst>
            </p:cNvPr>
            <p:cNvSpPr txBox="1"/>
            <p:nvPr/>
          </p:nvSpPr>
          <p:spPr>
            <a:xfrm>
              <a:off x="-372327" y="1954747"/>
              <a:ext cx="15152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32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สภาพ</a:t>
              </a:r>
            </a:p>
            <a:p>
              <a:pPr algn="ctr"/>
              <a:r>
                <a:rPr lang="th-TH" sz="32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แวดล้อม</a:t>
              </a:r>
              <a:endParaRPr lang="en-TH" sz="32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0720F19-1F82-6A4D-8E9F-C91F5851814F}"/>
              </a:ext>
            </a:extLst>
          </p:cNvPr>
          <p:cNvGrpSpPr/>
          <p:nvPr/>
        </p:nvGrpSpPr>
        <p:grpSpPr>
          <a:xfrm>
            <a:off x="3604048" y="3982145"/>
            <a:ext cx="1515242" cy="1928737"/>
            <a:chOff x="-340011" y="2536975"/>
            <a:chExt cx="1515242" cy="1928737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2E094C-AD89-8644-AD1F-670F91C95D02}"/>
                </a:ext>
              </a:extLst>
            </p:cNvPr>
            <p:cNvSpPr txBox="1"/>
            <p:nvPr/>
          </p:nvSpPr>
          <p:spPr>
            <a:xfrm>
              <a:off x="80705" y="3388494"/>
              <a:ext cx="91321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H" sz="32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🚜</a:t>
              </a:r>
              <a:endParaRPr lang="th-TH" sz="32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r>
                <a:rPr lang="en-TH" sz="32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⚙️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C26FB1C-7A39-4644-A199-57C007F3FCDF}"/>
                </a:ext>
              </a:extLst>
            </p:cNvPr>
            <p:cNvSpPr txBox="1"/>
            <p:nvPr/>
          </p:nvSpPr>
          <p:spPr>
            <a:xfrm>
              <a:off x="-340011" y="2536975"/>
              <a:ext cx="15152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4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เครื่องจักรทาง</a:t>
              </a:r>
            </a:p>
            <a:p>
              <a:pPr algn="ctr"/>
              <a:r>
                <a:rPr lang="th-TH" sz="24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การเกษตร</a:t>
              </a:r>
              <a:endParaRPr lang="en-TH" sz="24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D23712-975E-8444-9913-115A1D0C869A}"/>
              </a:ext>
            </a:extLst>
          </p:cNvPr>
          <p:cNvCxnSpPr>
            <a:cxnSpLocks/>
          </p:cNvCxnSpPr>
          <p:nvPr/>
        </p:nvCxnSpPr>
        <p:spPr>
          <a:xfrm>
            <a:off x="4928600" y="2616551"/>
            <a:ext cx="9590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C9618F7-70BA-2C40-A1F0-8F274ABF2843}"/>
              </a:ext>
            </a:extLst>
          </p:cNvPr>
          <p:cNvCxnSpPr>
            <a:cxnSpLocks/>
          </p:cNvCxnSpPr>
          <p:nvPr/>
        </p:nvCxnSpPr>
        <p:spPr>
          <a:xfrm flipH="1">
            <a:off x="4873107" y="4792620"/>
            <a:ext cx="92260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62BE992-1442-614C-9756-42FD5300A901}"/>
              </a:ext>
            </a:extLst>
          </p:cNvPr>
          <p:cNvGrpSpPr/>
          <p:nvPr/>
        </p:nvGrpSpPr>
        <p:grpSpPr>
          <a:xfrm>
            <a:off x="10155984" y="2324163"/>
            <a:ext cx="1515242" cy="1778856"/>
            <a:chOff x="-136451" y="2312157"/>
            <a:chExt cx="1515242" cy="1778856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2E722C6-5965-1C49-84B6-E54980B3AA7C}"/>
                </a:ext>
              </a:extLst>
            </p:cNvPr>
            <p:cNvSpPr txBox="1"/>
            <p:nvPr/>
          </p:nvSpPr>
          <p:spPr>
            <a:xfrm>
              <a:off x="124880" y="2983017"/>
              <a:ext cx="91321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66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🧑‍🌾</a:t>
              </a:r>
              <a:endParaRPr lang="th-TH" sz="166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BE6BE9C-EF7C-1340-9991-648F02FF7A79}"/>
                </a:ext>
              </a:extLst>
            </p:cNvPr>
            <p:cNvSpPr txBox="1"/>
            <p:nvPr/>
          </p:nvSpPr>
          <p:spPr>
            <a:xfrm>
              <a:off x="-136451" y="2312157"/>
              <a:ext cx="15152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32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ผู้ใช้งาน</a:t>
              </a:r>
              <a:endParaRPr lang="en-TH" sz="32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AC274C8-1411-754D-99D8-BEE34DEB4838}"/>
              </a:ext>
            </a:extLst>
          </p:cNvPr>
          <p:cNvSpPr txBox="1"/>
          <p:nvPr/>
        </p:nvSpPr>
        <p:spPr>
          <a:xfrm>
            <a:off x="9584727" y="3100241"/>
            <a:ext cx="913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6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📱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0FD1586-CF1A-2E45-880E-3F664E76BA09}"/>
              </a:ext>
            </a:extLst>
          </p:cNvPr>
          <p:cNvCxnSpPr>
            <a:cxnSpLocks/>
          </p:cNvCxnSpPr>
          <p:nvPr/>
        </p:nvCxnSpPr>
        <p:spPr>
          <a:xfrm>
            <a:off x="8825879" y="3284162"/>
            <a:ext cx="7588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B5F819-2997-8140-91BD-3F4511EC7533}"/>
              </a:ext>
            </a:extLst>
          </p:cNvPr>
          <p:cNvCxnSpPr>
            <a:cxnSpLocks/>
          </p:cNvCxnSpPr>
          <p:nvPr/>
        </p:nvCxnSpPr>
        <p:spPr>
          <a:xfrm flipH="1">
            <a:off x="8825879" y="3617232"/>
            <a:ext cx="7588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B826CE6-1177-F345-98A8-85BB327065BE}"/>
              </a:ext>
            </a:extLst>
          </p:cNvPr>
          <p:cNvSpPr txBox="1"/>
          <p:nvPr/>
        </p:nvSpPr>
        <p:spPr>
          <a:xfrm>
            <a:off x="3315205" y="5821661"/>
            <a:ext cx="2092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หลอดไฟ เครื่องให้อาหาร เป็นต้น</a:t>
            </a:r>
            <a:endParaRPr lang="en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5305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9C2B1A-C78C-3146-A26B-82346E94B79F}"/>
              </a:ext>
            </a:extLst>
          </p:cNvPr>
          <p:cNvSpPr/>
          <p:nvPr/>
        </p:nvSpPr>
        <p:spPr>
          <a:xfrm>
            <a:off x="6125260" y="1242849"/>
            <a:ext cx="2102069" cy="528670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เซิร์ฟเวอร์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กลาง</a:t>
            </a:r>
            <a:endParaRPr lang="en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3BA021E-B2E1-4D4B-A4CA-505BE5F3E25C}"/>
              </a:ext>
            </a:extLst>
          </p:cNvPr>
          <p:cNvGrpSpPr/>
          <p:nvPr/>
        </p:nvGrpSpPr>
        <p:grpSpPr>
          <a:xfrm>
            <a:off x="4966495" y="1429408"/>
            <a:ext cx="959069" cy="4631033"/>
            <a:chOff x="2669628" y="1429407"/>
            <a:chExt cx="2175641" cy="463103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6F6E8E9-A793-3A4D-87A6-F1C0BF6DD3E8}"/>
                </a:ext>
              </a:extLst>
            </p:cNvPr>
            <p:cNvCxnSpPr>
              <a:cxnSpLocks/>
            </p:cNvCxnSpPr>
            <p:nvPr/>
          </p:nvCxnSpPr>
          <p:spPr>
            <a:xfrm>
              <a:off x="2669628" y="1429407"/>
              <a:ext cx="217564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BE2270E-341D-AF41-A9A6-41E7DC0C86CF}"/>
                </a:ext>
              </a:extLst>
            </p:cNvPr>
            <p:cNvCxnSpPr>
              <a:cxnSpLocks/>
            </p:cNvCxnSpPr>
            <p:nvPr/>
          </p:nvCxnSpPr>
          <p:spPr>
            <a:xfrm>
              <a:off x="2669628" y="2790497"/>
              <a:ext cx="217564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9FB945-522F-D14F-98B3-365BA9FCB7FF}"/>
                </a:ext>
              </a:extLst>
            </p:cNvPr>
            <p:cNvCxnSpPr>
              <a:cxnSpLocks/>
            </p:cNvCxnSpPr>
            <p:nvPr/>
          </p:nvCxnSpPr>
          <p:spPr>
            <a:xfrm>
              <a:off x="2669628" y="4162097"/>
              <a:ext cx="217564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E67E03F-4530-8940-9846-FBBDD0AD8086}"/>
                </a:ext>
              </a:extLst>
            </p:cNvPr>
            <p:cNvCxnSpPr>
              <a:cxnSpLocks/>
            </p:cNvCxnSpPr>
            <p:nvPr/>
          </p:nvCxnSpPr>
          <p:spPr>
            <a:xfrm>
              <a:off x="2868930" y="5502166"/>
              <a:ext cx="1976339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DF19BF5-B07F-404A-9B89-5186192C73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9628" y="1692166"/>
              <a:ext cx="209292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360DEC3-A27D-3B4B-8995-26CBE70773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9628" y="3084787"/>
              <a:ext cx="209292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2F67439-8076-7040-B81C-5B3AA6FFE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9628" y="4436509"/>
              <a:ext cx="209292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A81B16-1B35-E04A-B4D3-6615F85DA3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9628" y="5761727"/>
              <a:ext cx="209292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425EDAC-EF99-8444-8B7B-2FF3986FA64E}"/>
                </a:ext>
              </a:extLst>
            </p:cNvPr>
            <p:cNvCxnSpPr>
              <a:cxnSpLocks/>
            </p:cNvCxnSpPr>
            <p:nvPr/>
          </p:nvCxnSpPr>
          <p:spPr>
            <a:xfrm>
              <a:off x="2669628" y="1930400"/>
              <a:ext cx="209292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AFF60D9-EC71-EF48-8719-2BD4DB9639C3}"/>
                </a:ext>
              </a:extLst>
            </p:cNvPr>
            <p:cNvCxnSpPr>
              <a:cxnSpLocks/>
            </p:cNvCxnSpPr>
            <p:nvPr/>
          </p:nvCxnSpPr>
          <p:spPr>
            <a:xfrm>
              <a:off x="2752341" y="3439160"/>
              <a:ext cx="209292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A673BD8-B730-E54F-A844-0B819527AB62}"/>
                </a:ext>
              </a:extLst>
            </p:cNvPr>
            <p:cNvCxnSpPr>
              <a:cxnSpLocks/>
            </p:cNvCxnSpPr>
            <p:nvPr/>
          </p:nvCxnSpPr>
          <p:spPr>
            <a:xfrm>
              <a:off x="2752341" y="4739640"/>
              <a:ext cx="209292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9E3719C-EE76-5347-9B2E-CA70787576DE}"/>
                </a:ext>
              </a:extLst>
            </p:cNvPr>
            <p:cNvCxnSpPr>
              <a:cxnSpLocks/>
            </p:cNvCxnSpPr>
            <p:nvPr/>
          </p:nvCxnSpPr>
          <p:spPr>
            <a:xfrm>
              <a:off x="2752341" y="6060440"/>
              <a:ext cx="209292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8D74D81-A465-D146-B0BB-E80638AAB7AA}"/>
              </a:ext>
            </a:extLst>
          </p:cNvPr>
          <p:cNvCxnSpPr>
            <a:cxnSpLocks/>
          </p:cNvCxnSpPr>
          <p:nvPr/>
        </p:nvCxnSpPr>
        <p:spPr>
          <a:xfrm>
            <a:off x="1427137" y="266715"/>
            <a:ext cx="4956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E67F38-A562-6749-9554-0BA7CEF6B3EE}"/>
              </a:ext>
            </a:extLst>
          </p:cNvPr>
          <p:cNvCxnSpPr>
            <a:cxnSpLocks/>
          </p:cNvCxnSpPr>
          <p:nvPr/>
        </p:nvCxnSpPr>
        <p:spPr>
          <a:xfrm>
            <a:off x="1427137" y="611667"/>
            <a:ext cx="40234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2B242F-24F6-9C4E-9069-1E28BAB68A48}"/>
              </a:ext>
            </a:extLst>
          </p:cNvPr>
          <p:cNvCxnSpPr>
            <a:cxnSpLocks/>
          </p:cNvCxnSpPr>
          <p:nvPr/>
        </p:nvCxnSpPr>
        <p:spPr>
          <a:xfrm>
            <a:off x="1467809" y="921820"/>
            <a:ext cx="361673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D95A613-D8A8-AA4E-A476-E8E12B4BA7F4}"/>
              </a:ext>
            </a:extLst>
          </p:cNvPr>
          <p:cNvSpPr txBox="1"/>
          <p:nvPr/>
        </p:nvSpPr>
        <p:spPr>
          <a:xfrm>
            <a:off x="1922775" y="82049"/>
            <a:ext cx="151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ข้อมูลสภาพแวดล้อม</a:t>
            </a:r>
            <a:endParaRPr lang="en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946363-3ACA-6644-B736-6DEDB8AEA883}"/>
              </a:ext>
            </a:extLst>
          </p:cNvPr>
          <p:cNvSpPr txBox="1"/>
          <p:nvPr/>
        </p:nvSpPr>
        <p:spPr>
          <a:xfrm>
            <a:off x="1922775" y="427001"/>
            <a:ext cx="151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ข้อมูลคำสั่งการ</a:t>
            </a:r>
            <a:endParaRPr lang="en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3D8B57-7D0F-9F49-83C9-0C3E96223762}"/>
              </a:ext>
            </a:extLst>
          </p:cNvPr>
          <p:cNvSpPr txBox="1"/>
          <p:nvPr/>
        </p:nvSpPr>
        <p:spPr>
          <a:xfrm>
            <a:off x="1922775" y="742592"/>
            <a:ext cx="151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ข้อมูลฉุกเฉิน</a:t>
            </a:r>
            <a:endParaRPr lang="en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A247DC2-AFD1-9845-B988-9FFC9F241910}"/>
              </a:ext>
            </a:extLst>
          </p:cNvPr>
          <p:cNvSpPr txBox="1"/>
          <p:nvPr/>
        </p:nvSpPr>
        <p:spPr>
          <a:xfrm>
            <a:off x="5112367" y="289581"/>
            <a:ext cx="4127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>
                <a:ln w="0"/>
                <a:latin typeface="TH SarabunPSK" panose="020B0500040200020003" pitchFamily="34" charset="-34"/>
                <a:cs typeface="TH SarabunPSK" panose="020B0500040200020003" pitchFamily="34" charset="-34"/>
              </a:rPr>
              <a:t>แผนผังการรับส่งข้อมูลโดยรวม</a:t>
            </a:r>
            <a:endParaRPr lang="en-TH" sz="3200" b="1" dirty="0">
              <a:ln w="0"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4025F6-3D5E-8F44-87FC-0F5F0CD97C6A}"/>
              </a:ext>
            </a:extLst>
          </p:cNvPr>
          <p:cNvGrpSpPr/>
          <p:nvPr/>
        </p:nvGrpSpPr>
        <p:grpSpPr>
          <a:xfrm>
            <a:off x="2473860" y="1199416"/>
            <a:ext cx="2133600" cy="5289329"/>
            <a:chOff x="346842" y="1242848"/>
            <a:chExt cx="2133600" cy="528932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34CFD7D-6784-1246-8B13-3405249CFAAB}"/>
                </a:ext>
              </a:extLst>
            </p:cNvPr>
            <p:cNvSpPr/>
            <p:nvPr/>
          </p:nvSpPr>
          <p:spPr>
            <a:xfrm>
              <a:off x="346842" y="1242848"/>
              <a:ext cx="2133600" cy="113511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ฟาร์มพืช</a:t>
              </a:r>
              <a:endParaRPr lang="en-TH" sz="28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4BED660-4DE5-2841-B64E-7F2AC9AB3DDF}"/>
                </a:ext>
              </a:extLst>
            </p:cNvPr>
            <p:cNvSpPr/>
            <p:nvPr/>
          </p:nvSpPr>
          <p:spPr>
            <a:xfrm>
              <a:off x="346842" y="2630213"/>
              <a:ext cx="2133600" cy="113511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คอกเลี้ยงสัตว์</a:t>
              </a:r>
              <a:endParaRPr lang="en-TH" sz="28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B33E73D-5999-2543-9619-8A226F2E01CA}"/>
                </a:ext>
              </a:extLst>
            </p:cNvPr>
            <p:cNvSpPr/>
            <p:nvPr/>
          </p:nvSpPr>
          <p:spPr>
            <a:xfrm>
              <a:off x="346842" y="4014950"/>
              <a:ext cx="2133600" cy="113511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บ่อเลี้ยงปลา</a:t>
              </a:r>
              <a:endParaRPr lang="en-TH" sz="28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4CBBF4A-BC15-CC47-99F2-A6FEAEECF14B}"/>
                </a:ext>
              </a:extLst>
            </p:cNvPr>
            <p:cNvSpPr/>
            <p:nvPr/>
          </p:nvSpPr>
          <p:spPr>
            <a:xfrm>
              <a:off x="346842" y="5397060"/>
              <a:ext cx="2133600" cy="113511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32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บ้านพักอยู่อาศัย</a:t>
              </a:r>
              <a:endParaRPr lang="en-TH" sz="32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E16FDBF-EEEF-9D4D-926D-FE8312B94021}"/>
                </a:ext>
              </a:extLst>
            </p:cNvPr>
            <p:cNvSpPr txBox="1"/>
            <p:nvPr/>
          </p:nvSpPr>
          <p:spPr>
            <a:xfrm>
              <a:off x="2059762" y="1958550"/>
              <a:ext cx="420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 err="1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ม</a:t>
              </a:r>
              <a:r>
                <a:rPr lang="en-US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.4</a:t>
              </a:r>
              <a:endParaRPr lang="en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630C4F2-DED4-5C4A-8061-D6C1990275F9}"/>
                </a:ext>
              </a:extLst>
            </p:cNvPr>
            <p:cNvSpPr txBox="1"/>
            <p:nvPr/>
          </p:nvSpPr>
          <p:spPr>
            <a:xfrm>
              <a:off x="2059761" y="3358519"/>
              <a:ext cx="420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 err="1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ม</a:t>
              </a:r>
              <a:r>
                <a:rPr lang="en-US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.4</a:t>
              </a:r>
              <a:endParaRPr lang="en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DAFE5E3-C05E-FF45-AB1C-E25A9987F0C5}"/>
                </a:ext>
              </a:extLst>
            </p:cNvPr>
            <p:cNvSpPr txBox="1"/>
            <p:nvPr/>
          </p:nvSpPr>
          <p:spPr>
            <a:xfrm>
              <a:off x="2059761" y="4742031"/>
              <a:ext cx="420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 err="1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ม</a:t>
              </a:r>
              <a:r>
                <a:rPr lang="en-US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.4</a:t>
              </a:r>
              <a:endParaRPr lang="en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3F0B973-1D92-BE4B-B019-D24A47EC0758}"/>
                </a:ext>
              </a:extLst>
            </p:cNvPr>
            <p:cNvSpPr txBox="1"/>
            <p:nvPr/>
          </p:nvSpPr>
          <p:spPr>
            <a:xfrm>
              <a:off x="2059761" y="6136571"/>
              <a:ext cx="420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 err="1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ม</a:t>
              </a:r>
              <a:r>
                <a:rPr lang="en-US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.4</a:t>
              </a:r>
              <a:endParaRPr lang="en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423BF27-B94E-D84C-9982-25724365B0D0}"/>
              </a:ext>
            </a:extLst>
          </p:cNvPr>
          <p:cNvGrpSpPr/>
          <p:nvPr/>
        </p:nvGrpSpPr>
        <p:grpSpPr>
          <a:xfrm>
            <a:off x="9745128" y="1242849"/>
            <a:ext cx="2133600" cy="5289329"/>
            <a:chOff x="9711558" y="1240221"/>
            <a:chExt cx="2133600" cy="52893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F3B8A-414A-6149-8F38-569739D55EF6}"/>
                </a:ext>
              </a:extLst>
            </p:cNvPr>
            <p:cNvSpPr/>
            <p:nvPr/>
          </p:nvSpPr>
          <p:spPr>
            <a:xfrm>
              <a:off x="9711558" y="1240221"/>
              <a:ext cx="2133600" cy="113511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24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หน้าเว็บฝ่ายเกษตรกรรม</a:t>
              </a:r>
              <a:endParaRPr lang="en-TH" sz="24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B0C5E6-9FCA-B544-A99E-BA32EDC2ACA8}"/>
                </a:ext>
              </a:extLst>
            </p:cNvPr>
            <p:cNvSpPr/>
            <p:nvPr/>
          </p:nvSpPr>
          <p:spPr>
            <a:xfrm>
              <a:off x="9711558" y="2627586"/>
              <a:ext cx="2133600" cy="113511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24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หน้าเว็บฝ่ายปศุสัตว์</a:t>
              </a:r>
              <a:endParaRPr lang="en-TH" sz="24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A0B2A7-0A3B-6E4B-B693-02BCF6343769}"/>
                </a:ext>
              </a:extLst>
            </p:cNvPr>
            <p:cNvSpPr/>
            <p:nvPr/>
          </p:nvSpPr>
          <p:spPr>
            <a:xfrm>
              <a:off x="9711558" y="4012323"/>
              <a:ext cx="2133600" cy="11351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หน้าเว็บฝ่ายประมง และน้ำ</a:t>
              </a:r>
              <a:endParaRPr lang="en-TH" sz="28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03D082-4140-6248-8395-30D1FBA323DD}"/>
                </a:ext>
              </a:extLst>
            </p:cNvPr>
            <p:cNvSpPr/>
            <p:nvPr/>
          </p:nvSpPr>
          <p:spPr>
            <a:xfrm>
              <a:off x="9711558" y="5394433"/>
              <a:ext cx="2133600" cy="113511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หน้าเว็บฝ่ายบ้านพักอยู่อาศัย</a:t>
              </a:r>
              <a:endParaRPr lang="en-TH" sz="28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9B2A49A-464F-DC4B-A736-D75E62BF84CD}"/>
                </a:ext>
              </a:extLst>
            </p:cNvPr>
            <p:cNvSpPr txBox="1"/>
            <p:nvPr/>
          </p:nvSpPr>
          <p:spPr>
            <a:xfrm>
              <a:off x="11424479" y="2006006"/>
              <a:ext cx="420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 err="1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ม</a:t>
              </a:r>
              <a:r>
                <a:rPr lang="en-US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.5</a:t>
              </a:r>
              <a:endParaRPr lang="en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15A2333-F084-E044-8B7A-623F91DDDB8D}"/>
                </a:ext>
              </a:extLst>
            </p:cNvPr>
            <p:cNvSpPr txBox="1"/>
            <p:nvPr/>
          </p:nvSpPr>
          <p:spPr>
            <a:xfrm>
              <a:off x="11424479" y="3393371"/>
              <a:ext cx="420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 err="1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ม</a:t>
              </a:r>
              <a:r>
                <a:rPr lang="en-US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.5</a:t>
              </a:r>
              <a:endParaRPr lang="en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8523658-598E-7743-9479-1EE6F840BF0C}"/>
                </a:ext>
              </a:extLst>
            </p:cNvPr>
            <p:cNvSpPr txBox="1"/>
            <p:nvPr/>
          </p:nvSpPr>
          <p:spPr>
            <a:xfrm>
              <a:off x="11424479" y="4742031"/>
              <a:ext cx="420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 err="1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ม</a:t>
              </a:r>
              <a:r>
                <a:rPr lang="en-US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.5</a:t>
              </a:r>
              <a:endParaRPr lang="en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A0E7B4A-FADC-2941-B573-4F7BA3103824}"/>
                </a:ext>
              </a:extLst>
            </p:cNvPr>
            <p:cNvSpPr txBox="1"/>
            <p:nvPr/>
          </p:nvSpPr>
          <p:spPr>
            <a:xfrm>
              <a:off x="11424479" y="6136571"/>
              <a:ext cx="420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 err="1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ม</a:t>
              </a:r>
              <a:r>
                <a:rPr lang="en-US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.5</a:t>
              </a:r>
              <a:endParaRPr lang="en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2D64D72A-A23F-C94C-843C-9DE0C66B1673}"/>
              </a:ext>
            </a:extLst>
          </p:cNvPr>
          <p:cNvSpPr/>
          <p:nvPr/>
        </p:nvSpPr>
        <p:spPr>
          <a:xfrm>
            <a:off x="6125258" y="5944772"/>
            <a:ext cx="2092930" cy="5847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solidFill>
                  <a:schemeClr val="bg1"/>
                </a:solidFill>
              </a:rPr>
              <a:t>ฐานข้อมูลระยะยาว</a:t>
            </a:r>
            <a:endParaRPr lang="en-TH" sz="2400" dirty="0">
              <a:solidFill>
                <a:schemeClr val="bg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A30116-8588-6046-8E37-8589CC6123FD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7171723" y="4436510"/>
            <a:ext cx="0" cy="150826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15DD919-2EA0-AD49-8387-EACDB73833D1}"/>
              </a:ext>
            </a:extLst>
          </p:cNvPr>
          <p:cNvGrpSpPr/>
          <p:nvPr/>
        </p:nvGrpSpPr>
        <p:grpSpPr>
          <a:xfrm>
            <a:off x="8462766" y="1447187"/>
            <a:ext cx="959069" cy="4631033"/>
            <a:chOff x="2669628" y="1429407"/>
            <a:chExt cx="2175641" cy="4631033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06067AA-07A8-374C-ACD8-2692BFE469D1}"/>
                </a:ext>
              </a:extLst>
            </p:cNvPr>
            <p:cNvCxnSpPr>
              <a:cxnSpLocks/>
            </p:cNvCxnSpPr>
            <p:nvPr/>
          </p:nvCxnSpPr>
          <p:spPr>
            <a:xfrm>
              <a:off x="2669628" y="1429407"/>
              <a:ext cx="217564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DF07B00-1E1F-BC42-BECB-8FF4C92A736D}"/>
                </a:ext>
              </a:extLst>
            </p:cNvPr>
            <p:cNvCxnSpPr>
              <a:cxnSpLocks/>
            </p:cNvCxnSpPr>
            <p:nvPr/>
          </p:nvCxnSpPr>
          <p:spPr>
            <a:xfrm>
              <a:off x="2669628" y="2790497"/>
              <a:ext cx="217564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B0E67F7D-4AE5-4E42-A873-1FD569D0C908}"/>
                </a:ext>
              </a:extLst>
            </p:cNvPr>
            <p:cNvCxnSpPr>
              <a:cxnSpLocks/>
            </p:cNvCxnSpPr>
            <p:nvPr/>
          </p:nvCxnSpPr>
          <p:spPr>
            <a:xfrm>
              <a:off x="2669628" y="4162097"/>
              <a:ext cx="217564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65EEE848-899D-C840-9281-E22B80EA6817}"/>
                </a:ext>
              </a:extLst>
            </p:cNvPr>
            <p:cNvCxnSpPr>
              <a:cxnSpLocks/>
            </p:cNvCxnSpPr>
            <p:nvPr/>
          </p:nvCxnSpPr>
          <p:spPr>
            <a:xfrm>
              <a:off x="2868930" y="5502166"/>
              <a:ext cx="1976339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3394D19-1B9E-C94C-802F-1E4F1EAADF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9628" y="1692166"/>
              <a:ext cx="209292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B17A87C-0BD6-144F-919F-90E7F5474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9628" y="3084787"/>
              <a:ext cx="209292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964CFD0-0B3A-9C42-8E34-8560C3B1C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9628" y="4436509"/>
              <a:ext cx="209292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011DADF-5273-204F-8C5B-61ED03F4C2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9628" y="5761727"/>
              <a:ext cx="209292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37350DF-FFE2-F24F-BD68-DD109648274B}"/>
                </a:ext>
              </a:extLst>
            </p:cNvPr>
            <p:cNvCxnSpPr>
              <a:cxnSpLocks/>
            </p:cNvCxnSpPr>
            <p:nvPr/>
          </p:nvCxnSpPr>
          <p:spPr>
            <a:xfrm>
              <a:off x="2669628" y="1930400"/>
              <a:ext cx="209292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B5B6E5C-D32D-6448-B6C6-8688EC8E7F53}"/>
                </a:ext>
              </a:extLst>
            </p:cNvPr>
            <p:cNvCxnSpPr>
              <a:cxnSpLocks/>
            </p:cNvCxnSpPr>
            <p:nvPr/>
          </p:nvCxnSpPr>
          <p:spPr>
            <a:xfrm>
              <a:off x="2752341" y="3439160"/>
              <a:ext cx="209292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F4D53CCE-F765-8B43-B765-0F9DB5205995}"/>
                </a:ext>
              </a:extLst>
            </p:cNvPr>
            <p:cNvCxnSpPr>
              <a:cxnSpLocks/>
            </p:cNvCxnSpPr>
            <p:nvPr/>
          </p:nvCxnSpPr>
          <p:spPr>
            <a:xfrm>
              <a:off x="2752341" y="4739640"/>
              <a:ext cx="209292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26E803C-0E4F-7C4E-91EB-3C736A876B16}"/>
                </a:ext>
              </a:extLst>
            </p:cNvPr>
            <p:cNvCxnSpPr>
              <a:cxnSpLocks/>
            </p:cNvCxnSpPr>
            <p:nvPr/>
          </p:nvCxnSpPr>
          <p:spPr>
            <a:xfrm>
              <a:off x="2752341" y="6060440"/>
              <a:ext cx="209292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25326C4-0D66-3542-8E3A-CDB2DAC3BC10}"/>
              </a:ext>
            </a:extLst>
          </p:cNvPr>
          <p:cNvGrpSpPr/>
          <p:nvPr/>
        </p:nvGrpSpPr>
        <p:grpSpPr>
          <a:xfrm>
            <a:off x="-111128" y="1502533"/>
            <a:ext cx="1515242" cy="1866936"/>
            <a:chOff x="-301554" y="2193299"/>
            <a:chExt cx="1515242" cy="1866936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9DEEDB-AEB7-6D44-8F17-3232878118B1}"/>
                </a:ext>
              </a:extLst>
            </p:cNvPr>
            <p:cNvSpPr txBox="1"/>
            <p:nvPr/>
          </p:nvSpPr>
          <p:spPr>
            <a:xfrm>
              <a:off x="124880" y="2983017"/>
              <a:ext cx="91321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🌡🌥</a:t>
              </a:r>
              <a:endParaRPr lang="en-TH" sz="32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E9D733D-FA51-824A-B96D-ABBB3E8ECB68}"/>
                </a:ext>
              </a:extLst>
            </p:cNvPr>
            <p:cNvSpPr txBox="1"/>
            <p:nvPr/>
          </p:nvSpPr>
          <p:spPr>
            <a:xfrm>
              <a:off x="-301554" y="2193299"/>
              <a:ext cx="15152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4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สภาพ</a:t>
              </a:r>
            </a:p>
            <a:p>
              <a:pPr algn="ctr"/>
              <a:r>
                <a:rPr lang="th-TH" sz="24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แวดล้อม</a:t>
              </a:r>
              <a:endParaRPr lang="en-TH" sz="24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B58E2D4-340F-814F-A603-50645B0D019D}"/>
              </a:ext>
            </a:extLst>
          </p:cNvPr>
          <p:cNvGrpSpPr/>
          <p:nvPr/>
        </p:nvGrpSpPr>
        <p:grpSpPr>
          <a:xfrm>
            <a:off x="14290" y="4179877"/>
            <a:ext cx="1515242" cy="2215991"/>
            <a:chOff x="-303408" y="2336686"/>
            <a:chExt cx="1515242" cy="2215991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B8D23A7-484A-8045-83EA-614C3A21F912}"/>
                </a:ext>
              </a:extLst>
            </p:cNvPr>
            <p:cNvSpPr txBox="1"/>
            <p:nvPr/>
          </p:nvSpPr>
          <p:spPr>
            <a:xfrm>
              <a:off x="124880" y="2983017"/>
              <a:ext cx="91321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H" sz="32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💡</a:t>
              </a:r>
              <a:endParaRPr lang="th-TH" sz="32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r>
                <a:rPr lang="en-TH" sz="32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🚜</a:t>
              </a:r>
              <a:endParaRPr lang="th-TH" sz="32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r>
                <a:rPr lang="en-TH" sz="32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⚙️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B64A174-3068-624D-BFCD-FE4186490807}"/>
                </a:ext>
              </a:extLst>
            </p:cNvPr>
            <p:cNvSpPr txBox="1"/>
            <p:nvPr/>
          </p:nvSpPr>
          <p:spPr>
            <a:xfrm>
              <a:off x="-303408" y="2336686"/>
              <a:ext cx="1515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เครื่องจักรทาง</a:t>
              </a:r>
            </a:p>
            <a:p>
              <a:pPr algn="ctr"/>
              <a:r>
                <a:rPr lang="th-TH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การเกษตร</a:t>
              </a:r>
              <a:endParaRPr lang="en-TH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FBDCE9BF-D557-5445-9D90-79AC56784F90}"/>
              </a:ext>
            </a:extLst>
          </p:cNvPr>
          <p:cNvSpPr/>
          <p:nvPr/>
        </p:nvSpPr>
        <p:spPr>
          <a:xfrm>
            <a:off x="2363032" y="1111924"/>
            <a:ext cx="2331563" cy="5574626"/>
          </a:xfrm>
          <a:prstGeom prst="roundRect">
            <a:avLst>
              <a:gd name="adj" fmla="val 63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9991357-EC59-774C-905C-13E3339A5D15}"/>
              </a:ext>
            </a:extLst>
          </p:cNvPr>
          <p:cNvCxnSpPr>
            <a:cxnSpLocks/>
          </p:cNvCxnSpPr>
          <p:nvPr/>
        </p:nvCxnSpPr>
        <p:spPr>
          <a:xfrm>
            <a:off x="1228516" y="2416723"/>
            <a:ext cx="9590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669AD3E-E1BA-D445-B329-178BFDECE174}"/>
              </a:ext>
            </a:extLst>
          </p:cNvPr>
          <p:cNvCxnSpPr>
            <a:cxnSpLocks/>
          </p:cNvCxnSpPr>
          <p:nvPr/>
        </p:nvCxnSpPr>
        <p:spPr>
          <a:xfrm flipH="1">
            <a:off x="1246746" y="5190641"/>
            <a:ext cx="92260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2D003150-0002-8145-B6C4-753CECE414F6}"/>
              </a:ext>
            </a:extLst>
          </p:cNvPr>
          <p:cNvSpPr/>
          <p:nvPr/>
        </p:nvSpPr>
        <p:spPr>
          <a:xfrm>
            <a:off x="9646146" y="1111924"/>
            <a:ext cx="2331563" cy="5574626"/>
          </a:xfrm>
          <a:prstGeom prst="roundRect">
            <a:avLst>
              <a:gd name="adj" fmla="val 63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8D03C31-0ACA-7849-8A3D-F85FD64BFB14}"/>
              </a:ext>
            </a:extLst>
          </p:cNvPr>
          <p:cNvGrpSpPr/>
          <p:nvPr/>
        </p:nvGrpSpPr>
        <p:grpSpPr>
          <a:xfrm>
            <a:off x="13178880" y="3104502"/>
            <a:ext cx="1515242" cy="1046440"/>
            <a:chOff x="-301554" y="2521352"/>
            <a:chExt cx="1515242" cy="1046440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6A3D31B-FFBB-1544-A221-5987EEBA32D3}"/>
                </a:ext>
              </a:extLst>
            </p:cNvPr>
            <p:cNvSpPr txBox="1"/>
            <p:nvPr/>
          </p:nvSpPr>
          <p:spPr>
            <a:xfrm>
              <a:off x="124880" y="2983017"/>
              <a:ext cx="9132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🧑‍🌾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466D87D-C3D4-184D-804B-7E94F4D4BE7C}"/>
                </a:ext>
              </a:extLst>
            </p:cNvPr>
            <p:cNvSpPr txBox="1"/>
            <p:nvPr/>
          </p:nvSpPr>
          <p:spPr>
            <a:xfrm>
              <a:off x="-301554" y="2521352"/>
              <a:ext cx="1515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4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ผู้ใช้งาน</a:t>
              </a:r>
              <a:endParaRPr lang="en-TH" sz="24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C50FF10C-AC87-4449-AAA4-68D3C1849BF2}"/>
              </a:ext>
            </a:extLst>
          </p:cNvPr>
          <p:cNvSpPr txBox="1"/>
          <p:nvPr/>
        </p:nvSpPr>
        <p:spPr>
          <a:xfrm>
            <a:off x="12777420" y="3378367"/>
            <a:ext cx="913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6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📱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240F428-AC44-5340-AD57-59ABF2D2C7DD}"/>
              </a:ext>
            </a:extLst>
          </p:cNvPr>
          <p:cNvCxnSpPr>
            <a:cxnSpLocks/>
          </p:cNvCxnSpPr>
          <p:nvPr/>
        </p:nvCxnSpPr>
        <p:spPr>
          <a:xfrm>
            <a:off x="12171208" y="3566167"/>
            <a:ext cx="7588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7D39B36-1D7F-3041-A1C4-8C96D23A8F06}"/>
              </a:ext>
            </a:extLst>
          </p:cNvPr>
          <p:cNvCxnSpPr>
            <a:cxnSpLocks/>
          </p:cNvCxnSpPr>
          <p:nvPr/>
        </p:nvCxnSpPr>
        <p:spPr>
          <a:xfrm flipH="1">
            <a:off x="12171208" y="3899237"/>
            <a:ext cx="7588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43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606ECD-2FE1-D64B-A5B6-867AA3617DCF}"/>
              </a:ext>
            </a:extLst>
          </p:cNvPr>
          <p:cNvSpPr/>
          <p:nvPr/>
        </p:nvSpPr>
        <p:spPr>
          <a:xfrm>
            <a:off x="6125260" y="1242850"/>
            <a:ext cx="2102069" cy="113511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เซิร์ฟเวอร์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กลาง</a:t>
            </a:r>
            <a:endParaRPr lang="en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98B522-71D7-BB49-BECB-13A368D5EAB3}"/>
              </a:ext>
            </a:extLst>
          </p:cNvPr>
          <p:cNvCxnSpPr>
            <a:cxnSpLocks/>
          </p:cNvCxnSpPr>
          <p:nvPr/>
        </p:nvCxnSpPr>
        <p:spPr>
          <a:xfrm>
            <a:off x="4966495" y="1429408"/>
            <a:ext cx="9590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DDFEAB-A456-2443-8710-A2BEAB786B84}"/>
              </a:ext>
            </a:extLst>
          </p:cNvPr>
          <p:cNvCxnSpPr>
            <a:cxnSpLocks/>
          </p:cNvCxnSpPr>
          <p:nvPr/>
        </p:nvCxnSpPr>
        <p:spPr>
          <a:xfrm flipH="1">
            <a:off x="4966495" y="1692167"/>
            <a:ext cx="92260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22E372-96EA-AD41-8B95-CD2FFBE6BB1F}"/>
              </a:ext>
            </a:extLst>
          </p:cNvPr>
          <p:cNvCxnSpPr>
            <a:cxnSpLocks/>
          </p:cNvCxnSpPr>
          <p:nvPr/>
        </p:nvCxnSpPr>
        <p:spPr>
          <a:xfrm>
            <a:off x="4966495" y="1930401"/>
            <a:ext cx="922607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5E8DAA-4F19-0143-9CE0-B48101733318}"/>
              </a:ext>
            </a:extLst>
          </p:cNvPr>
          <p:cNvCxnSpPr>
            <a:cxnSpLocks/>
          </p:cNvCxnSpPr>
          <p:nvPr/>
        </p:nvCxnSpPr>
        <p:spPr>
          <a:xfrm>
            <a:off x="2692767" y="2931621"/>
            <a:ext cx="208697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0D89AA-D7F1-FD43-ADC5-41F5EABCA52C}"/>
              </a:ext>
            </a:extLst>
          </p:cNvPr>
          <p:cNvCxnSpPr>
            <a:cxnSpLocks/>
          </p:cNvCxnSpPr>
          <p:nvPr/>
        </p:nvCxnSpPr>
        <p:spPr>
          <a:xfrm flipH="1">
            <a:off x="7528540" y="2909278"/>
            <a:ext cx="1510482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11C77B-9D4F-C642-92D7-77B5AF1E8F5F}"/>
              </a:ext>
            </a:extLst>
          </p:cNvPr>
          <p:cNvSpPr txBox="1"/>
          <p:nvPr/>
        </p:nvSpPr>
        <p:spPr>
          <a:xfrm>
            <a:off x="2513559" y="3029380"/>
            <a:ext cx="2600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ข้อมูลสภาพแวดล้อม</a:t>
            </a:r>
            <a:endParaRPr lang="en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74275C-1D09-1249-B0C6-9A7C21F3C5CD}"/>
              </a:ext>
            </a:extLst>
          </p:cNvPr>
          <p:cNvSpPr txBox="1"/>
          <p:nvPr/>
        </p:nvSpPr>
        <p:spPr>
          <a:xfrm>
            <a:off x="7176294" y="3046675"/>
            <a:ext cx="2688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ข้อมูลคำสั่งการจากผู้ใช้</a:t>
            </a:r>
            <a:endParaRPr lang="en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097BA1-00A9-EF46-9E84-16EF3B8520C6}"/>
              </a:ext>
            </a:extLst>
          </p:cNvPr>
          <p:cNvSpPr txBox="1"/>
          <p:nvPr/>
        </p:nvSpPr>
        <p:spPr>
          <a:xfrm>
            <a:off x="5112368" y="158773"/>
            <a:ext cx="4127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>
                <a:ln w="0"/>
                <a:latin typeface="TH SarabunPSK" panose="020B0500040200020003" pitchFamily="34" charset="-34"/>
                <a:cs typeface="TH SarabunPSK" panose="020B0500040200020003" pitchFamily="34" charset="-34"/>
              </a:rPr>
              <a:t>แผนผังแสดงความหมายของทิศทาง และชนิดของข้อมูล</a:t>
            </a:r>
            <a:endParaRPr lang="en-TH" sz="3200" b="1" dirty="0">
              <a:ln w="0"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B34171-71DC-EC4E-86C4-22A5C2C52FE7}"/>
              </a:ext>
            </a:extLst>
          </p:cNvPr>
          <p:cNvGrpSpPr/>
          <p:nvPr/>
        </p:nvGrpSpPr>
        <p:grpSpPr>
          <a:xfrm>
            <a:off x="2473860" y="1199416"/>
            <a:ext cx="2133600" cy="1135117"/>
            <a:chOff x="346842" y="1242848"/>
            <a:chExt cx="2133600" cy="1135117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778A98B-71AA-574C-ABF3-65E6015E81A8}"/>
                </a:ext>
              </a:extLst>
            </p:cNvPr>
            <p:cNvSpPr/>
            <p:nvPr/>
          </p:nvSpPr>
          <p:spPr>
            <a:xfrm>
              <a:off x="346842" y="1242848"/>
              <a:ext cx="2133600" cy="113511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40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ฟาร์ม</a:t>
              </a:r>
              <a:endParaRPr lang="en-TH" sz="40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85E69A-2B7B-B441-9F09-180CE46C8333}"/>
                </a:ext>
              </a:extLst>
            </p:cNvPr>
            <p:cNvSpPr txBox="1"/>
            <p:nvPr/>
          </p:nvSpPr>
          <p:spPr>
            <a:xfrm>
              <a:off x="2059762" y="1958550"/>
              <a:ext cx="420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 err="1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ม</a:t>
              </a:r>
              <a:r>
                <a:rPr lang="en-US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.4</a:t>
              </a:r>
              <a:endParaRPr lang="en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E1B80F9-7F1F-944B-8ED1-1628AC5EAA45}"/>
              </a:ext>
            </a:extLst>
          </p:cNvPr>
          <p:cNvSpPr/>
          <p:nvPr/>
        </p:nvSpPr>
        <p:spPr>
          <a:xfrm>
            <a:off x="9745128" y="1242849"/>
            <a:ext cx="2133600" cy="11351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หน้าเว็บ</a:t>
            </a:r>
            <a:endParaRPr lang="en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3F208A-1D2E-C547-9553-BA112AEAAA3D}"/>
              </a:ext>
            </a:extLst>
          </p:cNvPr>
          <p:cNvSpPr txBox="1"/>
          <p:nvPr/>
        </p:nvSpPr>
        <p:spPr>
          <a:xfrm>
            <a:off x="11458049" y="2008634"/>
            <a:ext cx="42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.5</a:t>
            </a:r>
            <a:endParaRPr lang="en-TH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6F67F0D-C32E-0D46-B5B3-070C6D505FD9}"/>
              </a:ext>
            </a:extLst>
          </p:cNvPr>
          <p:cNvCxnSpPr>
            <a:cxnSpLocks/>
          </p:cNvCxnSpPr>
          <p:nvPr/>
        </p:nvCxnSpPr>
        <p:spPr>
          <a:xfrm>
            <a:off x="8462766" y="1447187"/>
            <a:ext cx="9590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AFCB897-ED9C-0E4C-B31D-8DE59EAF4BE4}"/>
              </a:ext>
            </a:extLst>
          </p:cNvPr>
          <p:cNvCxnSpPr>
            <a:cxnSpLocks/>
          </p:cNvCxnSpPr>
          <p:nvPr/>
        </p:nvCxnSpPr>
        <p:spPr>
          <a:xfrm flipH="1">
            <a:off x="8462766" y="1709946"/>
            <a:ext cx="92260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C991934-DB7C-C64F-83B1-F8BA0B168B5B}"/>
              </a:ext>
            </a:extLst>
          </p:cNvPr>
          <p:cNvCxnSpPr>
            <a:cxnSpLocks/>
          </p:cNvCxnSpPr>
          <p:nvPr/>
        </p:nvCxnSpPr>
        <p:spPr>
          <a:xfrm>
            <a:off x="8462766" y="1948180"/>
            <a:ext cx="922607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C414CBB-5695-E74F-BEAF-8B45BD80BB6E}"/>
              </a:ext>
            </a:extLst>
          </p:cNvPr>
          <p:cNvSpPr txBox="1"/>
          <p:nvPr/>
        </p:nvSpPr>
        <p:spPr>
          <a:xfrm>
            <a:off x="2513559" y="3543962"/>
            <a:ext cx="4538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แหล่งที่มา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สภาพแวดล้อม โดยเซนเซอร์ต่าง ๆ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เป้าหมาย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แสดงผลหน้าเว็บ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ค่าอุณหภูมิ ค่าแสง ค่าความชื้น เป็นต้น</a:t>
            </a:r>
            <a:endParaRPr lang="en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1F0CCD3-D6A7-A44E-9A84-97AD3FF19540}"/>
              </a:ext>
            </a:extLst>
          </p:cNvPr>
          <p:cNvSpPr txBox="1"/>
          <p:nvPr/>
        </p:nvSpPr>
        <p:spPr>
          <a:xfrm>
            <a:off x="7176294" y="3552869"/>
            <a:ext cx="5889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แหล่งที่มา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สั่งงานจากผู้ใช้งาน ผ่านหน้าเว็บ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เป้าหมาย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กระตุ้นการทำงานของเครื่องต่าง ๆ เช่นเครื่องให้อาหาร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เปิดปิดไฟ การกดปุ่มเพื่อรดน้ำต้นไม้</a:t>
            </a:r>
            <a:endParaRPr lang="en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EA40131-17CC-F84F-8987-92963EE33553}"/>
              </a:ext>
            </a:extLst>
          </p:cNvPr>
          <p:cNvCxnSpPr>
            <a:cxnSpLocks/>
          </p:cNvCxnSpPr>
          <p:nvPr/>
        </p:nvCxnSpPr>
        <p:spPr>
          <a:xfrm>
            <a:off x="5972350" y="5209075"/>
            <a:ext cx="2079241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7BE19CA-BC36-E941-A314-C7DA89917A36}"/>
              </a:ext>
            </a:extLst>
          </p:cNvPr>
          <p:cNvSpPr txBox="1"/>
          <p:nvPr/>
        </p:nvSpPr>
        <p:spPr>
          <a:xfrm>
            <a:off x="6392522" y="5228111"/>
            <a:ext cx="1567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ข้อมูลฉุกเฉิน</a:t>
            </a:r>
            <a:endParaRPr lang="en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12F8C4-860A-5A44-9369-D37EC7A4A8C2}"/>
              </a:ext>
            </a:extLst>
          </p:cNvPr>
          <p:cNvSpPr txBox="1"/>
          <p:nvPr/>
        </p:nvSpPr>
        <p:spPr>
          <a:xfrm>
            <a:off x="4906907" y="5637003"/>
            <a:ext cx="523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แหล่งที่มา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ข้อผิดพลาด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เป้าหมาย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แสดงผลเตือนหน้าเว็บ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“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เซนเซอร์แสงในฝ่ายประมงได้รับความเสียหาย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”</a:t>
            </a:r>
            <a:endParaRPr lang="en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55E0E59-50A6-3040-A89F-153DB85B9B44}"/>
              </a:ext>
            </a:extLst>
          </p:cNvPr>
          <p:cNvSpPr/>
          <p:nvPr/>
        </p:nvSpPr>
        <p:spPr>
          <a:xfrm>
            <a:off x="2340237" y="2734608"/>
            <a:ext cx="4453247" cy="2009683"/>
          </a:xfrm>
          <a:prstGeom prst="roundRect">
            <a:avLst>
              <a:gd name="adj" fmla="val 898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49D3F6B-FBD1-AA42-8E37-12D6C68EBAD8}"/>
              </a:ext>
            </a:extLst>
          </p:cNvPr>
          <p:cNvSpPr/>
          <p:nvPr/>
        </p:nvSpPr>
        <p:spPr>
          <a:xfrm>
            <a:off x="7122533" y="2748739"/>
            <a:ext cx="5484762" cy="2009683"/>
          </a:xfrm>
          <a:prstGeom prst="roundRect">
            <a:avLst>
              <a:gd name="adj" fmla="val 898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665CF15-E733-3546-9C09-490EF5CF2134}"/>
              </a:ext>
            </a:extLst>
          </p:cNvPr>
          <p:cNvSpPr/>
          <p:nvPr/>
        </p:nvSpPr>
        <p:spPr>
          <a:xfrm>
            <a:off x="4433912" y="5039063"/>
            <a:ext cx="5484762" cy="2009683"/>
          </a:xfrm>
          <a:prstGeom prst="roundRect">
            <a:avLst>
              <a:gd name="adj" fmla="val 898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9626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6E51189-0307-F24D-AD14-263F3B42BB02}"/>
              </a:ext>
            </a:extLst>
          </p:cNvPr>
          <p:cNvSpPr txBox="1"/>
          <p:nvPr/>
        </p:nvSpPr>
        <p:spPr>
          <a:xfrm>
            <a:off x="4629535" y="318434"/>
            <a:ext cx="509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>
                <a:ln w="0"/>
                <a:latin typeface="TH SarabunPSK" panose="020B0500040200020003" pitchFamily="34" charset="-34"/>
                <a:cs typeface="TH SarabunPSK" panose="020B0500040200020003" pitchFamily="34" charset="-34"/>
              </a:rPr>
              <a:t>แผนผังแสดงการตั้งชื่อตัวแปรมาตรฐาน</a:t>
            </a:r>
            <a:endParaRPr lang="en-TH" sz="3200" b="1" dirty="0">
              <a:ln w="0"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3844F4-4BB6-874B-8F61-717D89E5B666}"/>
              </a:ext>
            </a:extLst>
          </p:cNvPr>
          <p:cNvSpPr txBox="1"/>
          <p:nvPr/>
        </p:nvSpPr>
        <p:spPr>
          <a:xfrm>
            <a:off x="5203648" y="933987"/>
            <a:ext cx="48926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err="1">
                <a:highlight>
                  <a:srgbClr val="FFFF00"/>
                </a:highlight>
                <a:ea typeface="Silom" pitchFamily="2" charset="-34"/>
                <a:cs typeface="Silom" pitchFamily="2" charset="-34"/>
              </a:rPr>
              <a:t>aa</a:t>
            </a:r>
            <a:r>
              <a:rPr lang="en-US" sz="8800" b="1" dirty="0" err="1">
                <a:highlight>
                  <a:srgbClr val="FF00FF"/>
                </a:highlight>
                <a:ea typeface="Silom" pitchFamily="2" charset="-34"/>
                <a:cs typeface="Silom" pitchFamily="2" charset="-34"/>
              </a:rPr>
              <a:t>_</a:t>
            </a:r>
            <a:r>
              <a:rPr lang="en-US" sz="8800" b="1" dirty="0" err="1">
                <a:highlight>
                  <a:srgbClr val="00FF00"/>
                </a:highlight>
                <a:ea typeface="Silom" pitchFamily="2" charset="-34"/>
                <a:cs typeface="Silom" pitchFamily="2" charset="-34"/>
              </a:rPr>
              <a:t>bbbbb</a:t>
            </a:r>
            <a:endParaRPr lang="en-TH" sz="8800" b="1" dirty="0">
              <a:highlight>
                <a:srgbClr val="00FF00"/>
              </a:highlight>
              <a:ea typeface="Silom" pitchFamily="2" charset="-34"/>
              <a:cs typeface="Silom" pitchFamily="2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C03E3-80B6-1F48-9BFF-8F384F6E658E}"/>
              </a:ext>
            </a:extLst>
          </p:cNvPr>
          <p:cNvSpPr txBox="1"/>
          <p:nvPr/>
        </p:nvSpPr>
        <p:spPr>
          <a:xfrm>
            <a:off x="3073976" y="2531345"/>
            <a:ext cx="2418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อักษรย่อของชื่อฝ่าย</a:t>
            </a:r>
            <a:endParaRPr lang="en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B20B77-6A23-BB4A-B8FF-7A6F18A6D403}"/>
              </a:ext>
            </a:extLst>
          </p:cNvPr>
          <p:cNvSpPr txBox="1"/>
          <p:nvPr/>
        </p:nvSpPr>
        <p:spPr>
          <a:xfrm>
            <a:off x="5869999" y="2575515"/>
            <a:ext cx="2418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ขีดล่าง หรือ</a:t>
            </a: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“ underscore”</a:t>
            </a:r>
            <a:endParaRPr lang="en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08CC7E-7181-CB4A-ACD9-2E7712890227}"/>
              </a:ext>
            </a:extLst>
          </p:cNvPr>
          <p:cNvSpPr txBox="1"/>
          <p:nvPr/>
        </p:nvSpPr>
        <p:spPr>
          <a:xfrm>
            <a:off x="3073976" y="2989873"/>
            <a:ext cx="24187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 =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ฝ่ายเกษตร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ฯ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an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=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ฝ่ายปศุสัตว์</a:t>
            </a:r>
          </a:p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 =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ฝ่ายประมง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ฯ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 =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ฝ่ายบ้านพัก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ฯ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507124-C449-6C4C-938E-BF3CAC52AA3A}"/>
              </a:ext>
            </a:extLst>
          </p:cNvPr>
          <p:cNvSpPr txBox="1"/>
          <p:nvPr/>
        </p:nvSpPr>
        <p:spPr>
          <a:xfrm>
            <a:off x="8416756" y="2529349"/>
            <a:ext cx="4479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อักษรย่อของตัวแปร (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-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5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ตัวอักษร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528343-EB1F-F843-B029-F24D86A3B171}"/>
              </a:ext>
            </a:extLst>
          </p:cNvPr>
          <p:cNvSpPr txBox="1"/>
          <p:nvPr/>
        </p:nvSpPr>
        <p:spPr>
          <a:xfrm>
            <a:off x="8469438" y="3128437"/>
            <a:ext cx="5557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temp =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ค่าอุณหภูมิ</a:t>
            </a:r>
          </a:p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light =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ค่าแสง</a:t>
            </a: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ฯลฯ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51E229-90E0-F74B-BD5C-CC0C450AFAB0}"/>
              </a:ext>
            </a:extLst>
          </p:cNvPr>
          <p:cNvSpPr txBox="1"/>
          <p:nvPr/>
        </p:nvSpPr>
        <p:spPr>
          <a:xfrm>
            <a:off x="3262620" y="5744473"/>
            <a:ext cx="801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pl_temp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ค่าอุณหภูมิจากฝ่ายเกษตรกรรม</a:t>
            </a:r>
            <a:endParaRPr lang="en-TH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1DE953-9C7C-5D45-848B-176269A64EE8}"/>
              </a:ext>
            </a:extLst>
          </p:cNvPr>
          <p:cNvSpPr txBox="1"/>
          <p:nvPr/>
        </p:nvSpPr>
        <p:spPr>
          <a:xfrm>
            <a:off x="8795308" y="6278005"/>
            <a:ext cx="555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</a:t>
            </a:r>
            <a:r>
              <a:rPr lang="th-TH" sz="2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มีเพิ่มเติม โปรดศึกษาเพิ่มเติมจากเอกสารที่มีให้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389047-D9FD-2346-B46F-7549A96B1860}"/>
              </a:ext>
            </a:extLst>
          </p:cNvPr>
          <p:cNvSpPr txBox="1"/>
          <p:nvPr/>
        </p:nvSpPr>
        <p:spPr>
          <a:xfrm>
            <a:off x="8947708" y="4072167"/>
            <a:ext cx="555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</a:t>
            </a:r>
            <a:r>
              <a:rPr lang="th-TH" sz="2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มีเพิ่มเติม โปรดศึกษาเพิ่มเติมจากเอกสารที่มีให้</a:t>
            </a:r>
          </a:p>
        </p:txBody>
      </p:sp>
    </p:spTree>
    <p:extLst>
      <p:ext uri="{BB962C8B-B14F-4D97-AF65-F5344CB8AC3E}">
        <p14:creationId xmlns:p14="http://schemas.microsoft.com/office/powerpoint/2010/main" val="348456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322</Words>
  <Application>Microsoft Macintosh PowerPoint</Application>
  <PresentationFormat>Custom</PresentationFormat>
  <Paragraphs>87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TH SarabunPSK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Krittin Leewanich</dc:creator>
  <cp:lastModifiedBy>Krittin Leewanich</cp:lastModifiedBy>
  <cp:revision>8</cp:revision>
  <dcterms:created xsi:type="dcterms:W3CDTF">2021-03-06T14:17:06Z</dcterms:created>
  <dcterms:modified xsi:type="dcterms:W3CDTF">2021-03-06T15:27:54Z</dcterms:modified>
</cp:coreProperties>
</file>