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6596-2B70-4699-877D-C2CEF4A8E4E9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A412-9D0B-485D-831B-D27256F77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Spotting of Lines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5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2" y="4419600"/>
            <a:ext cx="2895600" cy="201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6702" r="17703" b="71993"/>
          <a:stretch/>
        </p:blipFill>
        <p:spPr>
          <a:xfrm>
            <a:off x="1905000" y="2667000"/>
            <a:ext cx="6826722" cy="16279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4572000"/>
            <a:ext cx="1905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200" y="2667000"/>
            <a:ext cx="106680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43200" y="4294910"/>
            <a:ext cx="5988522" cy="65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4" t="12141" r="40013" b="77886"/>
          <a:stretch/>
        </p:blipFill>
        <p:spPr>
          <a:xfrm>
            <a:off x="2990798" y="533400"/>
            <a:ext cx="4655126" cy="1828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43400" y="3124200"/>
            <a:ext cx="1981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324600" y="2362200"/>
            <a:ext cx="1321324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990798" y="2362200"/>
            <a:ext cx="1352602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1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t="3098" r="16212" b="70133"/>
          <a:stretch/>
        </p:blipFill>
        <p:spPr>
          <a:xfrm>
            <a:off x="990600" y="381000"/>
            <a:ext cx="7000957" cy="2026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6618" y="529869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41618" y="529869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6618" y="5298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5" y="2667000"/>
            <a:ext cx="346241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51" y="4572000"/>
            <a:ext cx="3505200" cy="170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18" y="2585172"/>
            <a:ext cx="3576623" cy="17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43815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41618" y="6323783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14309" y="442427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20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2627" y="3352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615773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2732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61637"/>
            <a:ext cx="3276600" cy="25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8663"/>
            <a:ext cx="3124200" cy="24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5492"/>
            <a:ext cx="3276600" cy="254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745" y="3745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to 227 = 2948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6488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to 227 = </a:t>
            </a:r>
            <a:r>
              <a:rPr lang="en-US" dirty="0" smtClean="0"/>
              <a:t>2744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6425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to 227 = 2704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114800"/>
            <a:ext cx="2705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93165" y="6322597"/>
            <a:ext cx="20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 nitrocellulose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7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685800"/>
            <a:ext cx="5915025" cy="422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257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Taken from histogram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Areas not exactly the same – arbitrarily drawn as similar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include edges of paper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data from DRY test strips</a:t>
            </a:r>
          </a:p>
        </p:txBody>
      </p:sp>
    </p:spTree>
    <p:extLst>
      <p:ext uri="{BB962C8B-B14F-4D97-AF65-F5344CB8AC3E}">
        <p14:creationId xmlns:p14="http://schemas.microsoft.com/office/powerpoint/2010/main" val="215080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Size Comparison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Standard lateral flow test line width= 0.64 – 0.67 mm</a:t>
            </a:r>
          </a:p>
          <a:p>
            <a:endParaRPr lang="en-US" sz="2000" dirty="0"/>
          </a:p>
          <a:p>
            <a:r>
              <a:rPr lang="en-US" sz="2000" dirty="0" smtClean="0"/>
              <a:t>Spotted Lines width = ~0.5 mm at minimum, ~0.61 mm at maximum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- 2 “lines” dot pitch 250nm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82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92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Initial Spotting of Lines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</dc:creator>
  <cp:lastModifiedBy>CJ</cp:lastModifiedBy>
  <cp:revision>13</cp:revision>
  <dcterms:created xsi:type="dcterms:W3CDTF">2014-04-15T17:31:52Z</dcterms:created>
  <dcterms:modified xsi:type="dcterms:W3CDTF">2014-04-21T15:46:46Z</dcterms:modified>
</cp:coreProperties>
</file>