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9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CF22-A7D3-1D4D-BCBE-91C451F51449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00E3-41FB-CC4B-A9B8-A12CD10D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8" y="1223960"/>
            <a:ext cx="1638846" cy="3084432"/>
          </a:xfrm>
          <a:prstGeom prst="rect">
            <a:avLst/>
          </a:prstGeom>
        </p:spPr>
      </p:pic>
      <p:pic>
        <p:nvPicPr>
          <p:cNvPr id="9" name="Picture 8" descr="screenshots-exp2.ps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7" t="-1" r="12563" b="15084"/>
          <a:stretch/>
        </p:blipFill>
        <p:spPr>
          <a:xfrm>
            <a:off x="2642206" y="1599018"/>
            <a:ext cx="1301457" cy="2297616"/>
          </a:xfrm>
          <a:prstGeom prst="rect">
            <a:avLst/>
          </a:prstGeom>
        </p:spPr>
      </p:pic>
      <p:pic>
        <p:nvPicPr>
          <p:cNvPr id="11" name="Picture 10" descr="vert_fin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76" y="1364864"/>
            <a:ext cx="1034536" cy="22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-life-science_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4550" r="18570" b="51643"/>
          <a:stretch/>
        </p:blipFill>
        <p:spPr>
          <a:xfrm>
            <a:off x="1805465" y="994467"/>
            <a:ext cx="1851369" cy="238224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gn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30" y="1101665"/>
            <a:ext cx="2380500" cy="29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Krittika DSilva</dc:creator>
  <cp:lastModifiedBy>Krittika DSilva</cp:lastModifiedBy>
  <cp:revision>8</cp:revision>
  <dcterms:created xsi:type="dcterms:W3CDTF">2014-12-17T17:11:15Z</dcterms:created>
  <dcterms:modified xsi:type="dcterms:W3CDTF">2014-12-18T02:16:02Z</dcterms:modified>
</cp:coreProperties>
</file>