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4CFD-C6C7-FBD8-CE50-A6FF18AE9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4772-BAC4-595A-9BD7-C23CF0E3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9869-9562-6C40-7B1C-81392AA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EEFD-5DC6-12F9-3D5E-5AE533BF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E311-2D75-40B4-8711-6C3F67ED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6F39-C337-0B8E-0473-0FA1A82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5068C-A93B-A45B-4229-DADA4E860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E813-040B-6D47-E51D-70A46B5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2A13-63BC-6507-17F7-3EBBA5F3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3ABB-0B4A-4908-A0BA-2B0571C8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35C6A-9C8A-75CD-C131-4DBD3289B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32B3-9363-3FA1-45AC-A4819D39D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5DD3-6F95-F0E1-AE8A-F26107E7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793F-A993-FF6B-AF25-ACF60DCA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8456-618B-40AB-4B0F-D368D051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4562-2007-38D9-A187-ED774F8E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502A-9934-56CB-93B7-892159C4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FC65-F2F7-D544-4FC5-54C6B48B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8BB0-4CEF-4F0B-F3FA-749A2FAA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DECB-2685-5810-F02B-02E7E66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DC36-D605-0D02-2197-C55397BF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E8BC4-FA7C-B1CE-D755-CF80CAE0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9974-E8CF-3CAB-6C6C-9DA22BCE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CA3-9ACE-F341-79E7-A0283B3D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79C3-E9B1-EC9F-441D-4899205A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D046-D4AF-A56A-FC39-CE601C3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CF8-5D01-E262-5D50-BC68E8A78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D1370-0F20-A418-BC06-96886519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93A21-F51E-E246-3134-437AF9F6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15D9-6D06-D33A-E6D2-2A560CB6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F48D3-52FC-22C9-A45B-2E5D738F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0380-17E5-1EE0-A73C-2DE7F6DD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ECA6-B7EF-546F-E5C0-E4744FE4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60DFC-7C1A-FC78-C1B1-A1FCC6E1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64B97-E760-E9B5-4E0C-12C432F59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6A9A0-D117-7471-91C1-909C1A42A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4560E-1F7C-73C0-2B59-B698380B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1D6AB-82DB-56E7-08AF-04E8ECBE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5B1B-91D1-AF4D-B3EF-3AF6BC2C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4661-13B8-0D63-3452-F9A0FB5F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7EFBC-466F-5C0E-B328-DEFCB849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5640-75D8-FF95-715A-B062D158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A4EF6-B438-DAA1-2A81-523A4CEF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31EF-942C-F4D8-5371-EA8EF45F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D23-F042-55BC-5571-48E540BC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CA3CC-31ED-2E43-D994-4C3B91EC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835F-4231-C455-FFCB-5A5AB04F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B8CD-9659-E124-2BD3-EA7A2007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15433-6403-34D3-7EB6-D9E603FAB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9C88-78B3-1B82-2997-26472989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AEA3-E54A-FC01-2D6F-39E1E40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B6790-E79E-148E-551E-0A6B1705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E338-90D0-A6EA-B814-497A96E7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6B0E9-6AE7-57CB-99A2-53CBCB515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9C71E-D298-F8A8-E0F9-613C6B17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6477-3870-7032-0E90-EFDF9494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596B-8D62-4767-0D5D-5431F32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77C6-7B8A-A4EB-EFE4-024AE758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65391-D991-9603-446D-5A0FE528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A787-E86E-29C1-22D2-4A2B192D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6C80-79B1-E502-1A62-0DCB3293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DCFC-6587-4C3C-AE3A-8DFE8D6AC22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C6D7-6064-1752-D526-09D43C7D7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B785-B8DD-278C-0700-55BD42DE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FC40-7FA9-4926-A0E0-7CEDADF6B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F834BF3-7A68-5CA3-AF95-B2E240C24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b="142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FB61-AB33-9301-77A3-246509F21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14937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44D1-AB47-FDF9-A26C-A8E609A9C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33725"/>
            <a:ext cx="10058400" cy="2221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Kritika Gehlot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Northeastern University – College of Professional Studies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ALY6000 – Introduction to Data Analytics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sz="16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Kayal</a:t>
            </a: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Chandrasekaran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Date : February 18,2023 </a:t>
            </a:r>
          </a:p>
          <a:p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4EFFC-716F-71FF-BA0D-A8B04930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612C-A268-F466-E911-0348AC0B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is a Weather Dataset from 1/1/2012 to 9/5/2012.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Variables present in the data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Date/Time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Temp_C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Dew Point Temp_C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Rel_Hum%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Wind Speed_Km/hr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Visibility_km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Press_kPa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  <a:p>
            <a:pPr marL="514350" indent="-514350">
              <a:buFont typeface="+mj-lt"/>
              <a:buAutoNum type="arabicPeriod"/>
            </a:pPr>
            <a:endParaRPr lang="en-US" sz="140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D7411E8-819A-3968-5947-B26C7347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84571"/>
            <a:ext cx="6903720" cy="54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95738-CD37-5EB7-0580-2811BD40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</a:t>
            </a: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2351BB-C4AF-D71D-2EB9-5B48E714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a data summary, it can be seen minimum and maximum values of the Temp, Dew Point, Relative humidity, wind speed, and Pressure.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the weather is most of the time the weather is “mainly clear”.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“Temperature” graph is negatively skewed which means the median is greater than the mean.</a:t>
            </a:r>
          </a:p>
          <a:p>
            <a:endParaRPr lang="en-US" sz="1800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1B573D40-5557-1576-6F56-C300D3D7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23" y="566928"/>
            <a:ext cx="2869832" cy="2338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B44D7A-AF70-BD05-1146-CEC14071C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1138140"/>
            <a:ext cx="2873668" cy="119257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57D5B0-D388-DBDB-A4E9-E9F2711150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846705" y="3552529"/>
            <a:ext cx="5989328" cy="217113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A986604-E06D-3509-C31C-B7915BE97B22}"/>
              </a:ext>
            </a:extLst>
          </p:cNvPr>
          <p:cNvSpPr/>
          <p:nvPr/>
        </p:nvSpPr>
        <p:spPr>
          <a:xfrm>
            <a:off x="10814180" y="1278294"/>
            <a:ext cx="681134" cy="22393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22BA7-2806-91CE-D2E9-87AA8E57A5A3}"/>
              </a:ext>
            </a:extLst>
          </p:cNvPr>
          <p:cNvSpPr/>
          <p:nvPr/>
        </p:nvSpPr>
        <p:spPr>
          <a:xfrm>
            <a:off x="7949682" y="4012163"/>
            <a:ext cx="1012683" cy="3452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4E83A33-2853-98D5-B703-59FDC2D6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The correlation between Wind and Pressure is 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0.3220345</a:t>
            </a:r>
            <a:r>
              <a:rPr lang="en-US" altLang="en-US" sz="1000" dirty="0">
                <a:solidFill>
                  <a:srgbClr val="FFFFFF"/>
                </a:solidFill>
              </a:rPr>
              <a:t>. Which shows there is a negative correlation between both variables.</a:t>
            </a:r>
            <a:br>
              <a:rPr lang="en-US" altLang="en-US" sz="1000" dirty="0">
                <a:solidFill>
                  <a:srgbClr val="FFFFFF"/>
                </a:solidFill>
              </a:rPr>
            </a:br>
            <a:r>
              <a:rPr lang="en-US" altLang="en-US" sz="1000" dirty="0">
                <a:solidFill>
                  <a:srgbClr val="FFFFFF"/>
                </a:solidFill>
              </a:rPr>
              <a:t> </a:t>
            </a:r>
            <a:br>
              <a:rPr lang="en-US" altLang="en-US" sz="1000" dirty="0">
                <a:solidFill>
                  <a:srgbClr val="FFFFFF"/>
                </a:solidFill>
              </a:rPr>
            </a:br>
            <a:br>
              <a:rPr lang="en-US" altLang="en-US" sz="1000" dirty="0">
                <a:solidFill>
                  <a:srgbClr val="FFFFFF"/>
                </a:solidFill>
              </a:rPr>
            </a:br>
            <a:br>
              <a:rPr lang="en-US" altLang="en-US" sz="1000" dirty="0">
                <a:solidFill>
                  <a:srgbClr val="FFFFFF"/>
                </a:solidFill>
              </a:rPr>
            </a:br>
            <a:br>
              <a:rPr lang="en-US" sz="1000" dirty="0">
                <a:solidFill>
                  <a:srgbClr val="FFFFFF"/>
                </a:solidFill>
              </a:rPr>
            </a:b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7EF426-A106-7709-7FA0-AEDFB6F2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6" y="642354"/>
            <a:ext cx="9580329" cy="1325563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Temperature and Pressure is -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1830303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shows there is a  negative correlation between both variables.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Wind Speed and Pressure is -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3220345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shows there is a negative correlation between both variables.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71A5D-56D8-5DE4-8291-4456FC8C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185534"/>
            <a:ext cx="5131088" cy="3989420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685CF7C7-C119-1B12-B5FD-D890307E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97289" cy="3997831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681D0030-963D-B888-77A5-507D0AC1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41368C-CFB6-EC39-5FF5-A272EACA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129" y="665721"/>
            <a:ext cx="7742169" cy="103541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Dew Point and Visibility is 0.05569263, 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hich shows there is zero correlation between both variables.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Humidity and Pressure is -0.2789908, 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hich shows there is a negative correlation between both variables.</a:t>
            </a:r>
          </a:p>
          <a:p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8A80B-13BF-4A98-8B6A-47D5055F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46" y="1882458"/>
            <a:ext cx="5604725" cy="4408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95E759-E3F6-8E21-20B5-A05810DA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0" y="1981514"/>
            <a:ext cx="4721853" cy="42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7585-0AA8-AE24-1D5C-73F6737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“Density Plot” graph between Temp and Rel humidity provided vague information whereas upon adding a new variable called Absolute Humidity(g/m3) in the dataset shows more accurate information and shows the positive correlation(0.68) between two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0C448-7D94-3FD0-6156-39B826A8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7" y="2569464"/>
            <a:ext cx="4613085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0DB21-435B-89CE-5351-B5DCEEE0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12" y="2569464"/>
            <a:ext cx="465688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5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49886-9D4E-304A-5B5B-AEF259F9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04" y="-123130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0BE9-A16A-B046-F2EA-3C2E6B1A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07" y="1667715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data it has been observed that most of the time weather is clear and cloudy whereas the Thunderstorm and rain shower data is the least.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 measures the saturation level of air with water and the mean is 63% which means air is 63% saturated with water.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winds mean low pressure &amp; vice versa so, the negative correlation b/w wind and pressure shows a storm or high-pressure area.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correlation between temperature and pressure is commonly observed on the surface area. For ex: In hot summer, atmospheric temp tends to be lower.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0109F-DB79-E488-12A7-D1C94E85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122209"/>
            <a:ext cx="5201023" cy="4199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13F9-6021-E766-44A8-5335F0D6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BDD7-1235-F7AC-6CD9-18C08AE8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(2021, June 16).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two factors in R – step-by-step tutorial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statdoe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February 18, 2023, from https://statdoe.com/barplot-for-two-factors-in-r/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Singh, P. (2023, February 14).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Absolute humidity calculator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Omni Calculator. Retrieved February 18, 2023, from https://www.omnicalculator.com/physics/absolute-humidity </a:t>
            </a:r>
          </a:p>
          <a:p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pressure and wind - National Weather Service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Retrieved February 18, 2023, from https://www.weather.gov/media/zhu/ZHU_Training_Page/winds/pressure_winds/pressure_winds.pdf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 (2021, June 28).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Visualization. Retrieved February 18, 2023, from https://datavizs21.classes.andrewheiss.com/example/07-example/ </a:t>
            </a:r>
          </a:p>
          <a:p>
            <a:endParaRPr lang="en-US" sz="2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571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Times New Roman</vt:lpstr>
      <vt:lpstr>Office Theme</vt:lpstr>
      <vt:lpstr>Weather Data Analysis</vt:lpstr>
      <vt:lpstr>Introduction</vt:lpstr>
      <vt:lpstr>Key Analysis</vt:lpstr>
      <vt:lpstr>The correlation between Wind and Pressure is -0.3220345. Which shows there is a negative correlation between both variables.      </vt:lpstr>
      <vt:lpstr>PowerPoint Presentation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Data Analysis</dc:title>
  <dc:creator>kritika Gehlot</dc:creator>
  <cp:lastModifiedBy>kritika Gehlot</cp:lastModifiedBy>
  <cp:revision>2</cp:revision>
  <dcterms:created xsi:type="dcterms:W3CDTF">2023-02-18T11:04:49Z</dcterms:created>
  <dcterms:modified xsi:type="dcterms:W3CDTF">2023-02-18T14:35:39Z</dcterms:modified>
</cp:coreProperties>
</file>