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58999" y="39767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Kritika Kori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Kritika Kori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KJ College of Engineering and Management Research Pune , Computer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🚀 </a:t>
            </a:r>
            <a:r>
              <a:rPr lang="en-IN" b="1" dirty="0">
                <a:solidFill>
                  <a:schemeClr val="tx1"/>
                </a:solidFill>
              </a:rPr>
              <a:t>Improved Security:</a:t>
            </a:r>
            <a:r>
              <a:rPr lang="en-IN" dirty="0">
                <a:solidFill>
                  <a:schemeClr val="tx1"/>
                </a:solidFill>
              </a:rPr>
              <a:t> Use </a:t>
            </a:r>
            <a:r>
              <a:rPr lang="en-IN" b="1" dirty="0">
                <a:solidFill>
                  <a:schemeClr val="tx1"/>
                </a:solidFill>
              </a:rPr>
              <a:t>AES/RSA encryption</a:t>
            </a:r>
            <a:r>
              <a:rPr lang="en-IN" dirty="0">
                <a:solidFill>
                  <a:schemeClr val="tx1"/>
                </a:solidFill>
              </a:rPr>
              <a:t> before embedding the message.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🚀 </a:t>
            </a:r>
            <a:r>
              <a:rPr lang="en-IN" b="1" dirty="0">
                <a:solidFill>
                  <a:schemeClr val="tx1"/>
                </a:solidFill>
              </a:rPr>
              <a:t>Audio &amp; Video Steganography:</a:t>
            </a:r>
            <a:r>
              <a:rPr lang="en-IN" dirty="0">
                <a:solidFill>
                  <a:schemeClr val="tx1"/>
                </a:solidFill>
              </a:rPr>
              <a:t> Expand beyond images.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🚀 </a:t>
            </a:r>
            <a:r>
              <a:rPr lang="en-IN" b="1" dirty="0">
                <a:solidFill>
                  <a:schemeClr val="tx1"/>
                </a:solidFill>
              </a:rPr>
              <a:t>Cloud-Based Implementation:</a:t>
            </a:r>
            <a:r>
              <a:rPr lang="en-IN" dirty="0">
                <a:solidFill>
                  <a:schemeClr val="tx1"/>
                </a:solidFill>
              </a:rPr>
              <a:t> Secure online steganography tools.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🚀 </a:t>
            </a:r>
            <a:r>
              <a:rPr lang="en-IN" b="1" dirty="0">
                <a:solidFill>
                  <a:schemeClr val="tx1"/>
                </a:solidFill>
              </a:rPr>
              <a:t>Mobile App Development:</a:t>
            </a:r>
            <a:r>
              <a:rPr lang="en-IN" dirty="0">
                <a:solidFill>
                  <a:schemeClr val="tx1"/>
                </a:solidFill>
              </a:rPr>
              <a:t> Android/iOS apps for easy steganography.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495434-444E-BE60-FA47-F70EB73E42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0696" y="5167757"/>
            <a:ext cx="2067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9CF709-6CA8-201E-7779-76E8981D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23" y="1767006"/>
            <a:ext cx="1086355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In today’s digital era, securing sensitive information is crucial due to the rise in cyber threats.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Traditional encryption methods make data unreadable but also attract attention, making them vulnerable to interception.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Steganography provides a solution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secret messages within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covert communication without raising suspicion.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image-based steganography using Python and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 securely embed and retrieve messages from images while maintaining their visual integrity.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0A9945-9A5E-E5CA-A169-55F5C6B28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366" y="1392361"/>
            <a:ext cx="1137704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Core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Image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Array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 (prevents data loss due to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for execution of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Invisible Communication</a:t>
            </a:r>
            <a:r>
              <a:rPr lang="en-IN" sz="2000" dirty="0">
                <a:solidFill>
                  <a:schemeClr val="tx1"/>
                </a:solidFill>
              </a:rPr>
              <a:t> → No one suspects an image contains a secret message.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Password Protection</a:t>
            </a:r>
            <a:r>
              <a:rPr lang="en-IN" sz="2000" dirty="0">
                <a:solidFill>
                  <a:schemeClr val="tx1"/>
                </a:solidFill>
              </a:rPr>
              <a:t> → Only authorized users can decrypt the message.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No External Storage Required</a:t>
            </a:r>
            <a:r>
              <a:rPr lang="en-IN" sz="2000" dirty="0">
                <a:solidFill>
                  <a:schemeClr val="tx1"/>
                </a:solidFill>
              </a:rPr>
              <a:t> → Data is embedded within the image itself.</a:t>
            </a:r>
          </a:p>
          <a:p>
            <a:pPr marL="0" indent="0">
              <a:buNone/>
            </a:pPr>
            <a:br>
              <a:rPr lang="en-IN" sz="2000" dirty="0">
                <a:solidFill>
                  <a:schemeClr val="tx1"/>
                </a:solidFill>
              </a:rPr>
            </a:br>
            <a:r>
              <a:rPr lang="en-IN" sz="2000" dirty="0">
                <a:solidFill>
                  <a:schemeClr val="tx1"/>
                </a:solidFill>
              </a:rPr>
              <a:t>✅ </a:t>
            </a:r>
            <a:r>
              <a:rPr lang="en-IN" sz="2000" b="1" dirty="0">
                <a:solidFill>
                  <a:schemeClr val="tx1"/>
                </a:solidFill>
              </a:rPr>
              <a:t>Lightweight &amp; Fast</a:t>
            </a:r>
            <a:r>
              <a:rPr lang="en-IN" sz="2000" dirty="0">
                <a:solidFill>
                  <a:schemeClr val="tx1"/>
                </a:solidFill>
              </a:rPr>
              <a:t> → Works efficiently without complex encryption algorithms.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05" y="574439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Journalists &amp; Activists</a:t>
            </a:r>
            <a:r>
              <a:rPr lang="en-IN" dirty="0">
                <a:solidFill>
                  <a:schemeClr val="tx1"/>
                </a:solidFill>
              </a:rPr>
              <a:t> → Secure communication in restricted areas.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Government &amp; Military</a:t>
            </a:r>
            <a:r>
              <a:rPr lang="en-IN" dirty="0">
                <a:solidFill>
                  <a:schemeClr val="tx1"/>
                </a:solidFill>
              </a:rPr>
              <a:t> → Covert messaging for intelligence operations.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Cybersecurity Professionals</a:t>
            </a:r>
            <a:r>
              <a:rPr lang="en-IN" dirty="0">
                <a:solidFill>
                  <a:schemeClr val="tx1"/>
                </a:solidFill>
              </a:rPr>
              <a:t> → Protecting sensitive information.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🔹 </a:t>
            </a:r>
            <a:r>
              <a:rPr lang="en-IN" b="1" dirty="0">
                <a:solidFill>
                  <a:schemeClr val="tx1"/>
                </a:solidFill>
              </a:rPr>
              <a:t>Artists &amp; Copyright Holders</a:t>
            </a:r>
            <a:r>
              <a:rPr lang="en-IN" dirty="0">
                <a:solidFill>
                  <a:schemeClr val="tx1"/>
                </a:solidFill>
              </a:rPr>
              <a:t> → Digital watermarking for ownership protection.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56B4-761E-C02B-05DB-7619F8C3C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425" r="28040"/>
          <a:stretch/>
        </p:blipFill>
        <p:spPr>
          <a:xfrm>
            <a:off x="687237" y="1347918"/>
            <a:ext cx="3856536" cy="4598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E3EF5-09E3-B25D-6087-3F0AE2910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074" b="9624"/>
          <a:stretch/>
        </p:blipFill>
        <p:spPr>
          <a:xfrm>
            <a:off x="4872708" y="1301278"/>
            <a:ext cx="6473719" cy="21729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6B035C-F8C8-345F-ED37-228E3BC5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238" b="20619"/>
          <a:stretch/>
        </p:blipFill>
        <p:spPr>
          <a:xfrm>
            <a:off x="4872708" y="3677263"/>
            <a:ext cx="5475944" cy="22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EC69386-48A0-785E-75C6-663871168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8594" y="1613343"/>
            <a:ext cx="1081548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to securely hide and retrieve secret messages within images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implementation ensures that the image remains visually unchanged while embedding the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adding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only authorized users can access the hidden message, enhancing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this approach can be improved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extended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and 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broader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https://github.com/kritzxd8/Steganography-project-.git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425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kritika kori</cp:lastModifiedBy>
  <cp:revision>27</cp:revision>
  <dcterms:created xsi:type="dcterms:W3CDTF">2021-05-26T16:50:10Z</dcterms:created>
  <dcterms:modified xsi:type="dcterms:W3CDTF">2025-02-23T10:01:22Z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