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27340-3A98-3FA7-6445-C50D3C633027}" v="57" dt="2018-09-06T11:24:45.435"/>
    <p1510:client id="{0EF4ABD1-4838-A791-078B-5445EFB93B5C}" v="2" dt="2018-09-07T10:47:4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Shavurska" userId="S::a.shavurska@viseven.com::051a6afd-b540-40d6-8752-d4b3e77ecf54" providerId="AD" clId="Web-{0EF4ABD1-4838-A791-078B-5445EFB93B5C}"/>
    <pc:docChg chg="modSld">
      <pc:chgData name="Anna Shavurska" userId="S::a.shavurska@viseven.com::051a6afd-b540-40d6-8752-d4b3e77ecf54" providerId="AD" clId="Web-{0EF4ABD1-4838-A791-078B-5445EFB93B5C}" dt="2018-09-07T10:49:16.408" v="66" actId="20577"/>
      <pc:docMkLst>
        <pc:docMk/>
      </pc:docMkLst>
      <pc:sldChg chg="modSp">
        <pc:chgData name="Anna Shavurska" userId="S::a.shavurska@viseven.com::051a6afd-b540-40d6-8752-d4b3e77ecf54" providerId="AD" clId="Web-{0EF4ABD1-4838-A791-078B-5445EFB93B5C}" dt="2018-09-07T10:49:16.408" v="66" actId="20577"/>
        <pc:sldMkLst>
          <pc:docMk/>
          <pc:sldMk cId="1276190758" sldId="257"/>
        </pc:sldMkLst>
        <pc:spChg chg="mod">
          <ac:chgData name="Anna Shavurska" userId="S::a.shavurska@viseven.com::051a6afd-b540-40d6-8752-d4b3e77ecf54" providerId="AD" clId="Web-{0EF4ABD1-4838-A791-078B-5445EFB93B5C}" dt="2018-09-07T10:49:16.408" v="66" actId="20577"/>
          <ac:spMkLst>
            <pc:docMk/>
            <pc:sldMk cId="1276190758" sldId="257"/>
            <ac:spMk id="3" creationId="{C57ED9AE-15A0-4381-A52F-FFFB967C28B7}"/>
          </ac:spMkLst>
        </pc:spChg>
      </pc:sldChg>
      <pc:sldChg chg="modSp">
        <pc:chgData name="Anna Shavurska" userId="S::a.shavurska@viseven.com::051a6afd-b540-40d6-8752-d4b3e77ecf54" providerId="AD" clId="Web-{0EF4ABD1-4838-A791-078B-5445EFB93B5C}" dt="2018-09-07T07:52:47.233" v="44" actId="20577"/>
        <pc:sldMkLst>
          <pc:docMk/>
          <pc:sldMk cId="3020600954" sldId="258"/>
        </pc:sldMkLst>
        <pc:spChg chg="mod">
          <ac:chgData name="Anna Shavurska" userId="S::a.shavurska@viseven.com::051a6afd-b540-40d6-8752-d4b3e77ecf54" providerId="AD" clId="Web-{0EF4ABD1-4838-A791-078B-5445EFB93B5C}" dt="2018-09-07T07:52:47.233" v="44" actId="20577"/>
          <ac:spMkLst>
            <pc:docMk/>
            <pc:sldMk cId="3020600954" sldId="258"/>
            <ac:spMk id="3" creationId="{C57ED9AE-15A0-4381-A52F-FFFB967C28B7}"/>
          </ac:spMkLst>
        </pc:spChg>
      </pc:sldChg>
      <pc:sldChg chg="modSp">
        <pc:chgData name="Anna Shavurska" userId="S::a.shavurska@viseven.com::051a6afd-b540-40d6-8752-d4b3e77ecf54" providerId="AD" clId="Web-{0EF4ABD1-4838-A791-078B-5445EFB93B5C}" dt="2018-09-07T07:51:50.795" v="35" actId="20577"/>
        <pc:sldMkLst>
          <pc:docMk/>
          <pc:sldMk cId="144571498" sldId="259"/>
        </pc:sldMkLst>
        <pc:spChg chg="mod">
          <ac:chgData name="Anna Shavurska" userId="S::a.shavurska@viseven.com::051a6afd-b540-40d6-8752-d4b3e77ecf54" providerId="AD" clId="Web-{0EF4ABD1-4838-A791-078B-5445EFB93B5C}" dt="2018-09-07T07:51:50.795" v="35" actId="20577"/>
          <ac:spMkLst>
            <pc:docMk/>
            <pc:sldMk cId="144571498" sldId="259"/>
            <ac:spMk id="3" creationId="{C57ED9AE-15A0-4381-A52F-FFFB967C28B7}"/>
          </ac:spMkLst>
        </pc:spChg>
      </pc:sldChg>
    </pc:docChg>
  </pc:docChgLst>
  <pc:docChgLst>
    <pc:chgData name="Anna Shavurska" userId="S::a.shavurska@viseven.com::051a6afd-b540-40d6-8752-d4b3e77ecf54" providerId="AD" clId="Web-{CCA27340-3A98-3FA7-6445-C50D3C633027}"/>
    <pc:docChg chg="modSld">
      <pc:chgData name="Anna Shavurska" userId="S::a.shavurska@viseven.com::051a6afd-b540-40d6-8752-d4b3e77ecf54" providerId="AD" clId="Web-{CCA27340-3A98-3FA7-6445-C50D3C633027}" dt="2018-09-06T11:24:45.435" v="56" actId="20577"/>
      <pc:docMkLst>
        <pc:docMk/>
      </pc:docMkLst>
      <pc:sldChg chg="modSp">
        <pc:chgData name="Anna Shavurska" userId="S::a.shavurska@viseven.com::051a6afd-b540-40d6-8752-d4b3e77ecf54" providerId="AD" clId="Web-{CCA27340-3A98-3FA7-6445-C50D3C633027}" dt="2018-09-06T11:24:45.435" v="56" actId="20577"/>
        <pc:sldMkLst>
          <pc:docMk/>
          <pc:sldMk cId="144571498" sldId="259"/>
        </pc:sldMkLst>
        <pc:spChg chg="mod">
          <ac:chgData name="Anna Shavurska" userId="S::a.shavurska@viseven.com::051a6afd-b540-40d6-8752-d4b3e77ecf54" providerId="AD" clId="Web-{CCA27340-3A98-3FA7-6445-C50D3C633027}" dt="2018-09-06T11:24:45.435" v="56" actId="20577"/>
          <ac:spMkLst>
            <pc:docMk/>
            <pc:sldMk cId="144571498" sldId="259"/>
            <ac:spMk id="3" creationId="{C57ED9AE-15A0-4381-A52F-FFFB967C28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viseven.com/#ta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err="1">
                <a:cs typeface="Calibri Light"/>
              </a:rPr>
              <a:t>Вступне</a:t>
            </a:r>
            <a:r>
              <a:rPr lang="ru-RU">
                <a:cs typeface="Calibri Light"/>
              </a:rPr>
              <a:t> </a:t>
            </a:r>
            <a:r>
              <a:rPr lang="ru-RU" err="1">
                <a:cs typeface="Calibri Light"/>
              </a:rPr>
              <a:t>практичне</a:t>
            </a:r>
            <a:r>
              <a:rPr lang="ru-RU">
                <a:cs typeface="Calibri Light"/>
              </a:rPr>
              <a:t> </a:t>
            </a:r>
            <a:br>
              <a:rPr lang="ru-RU">
                <a:cs typeface="Calibri Light"/>
              </a:rPr>
            </a:br>
            <a:r>
              <a:rPr lang="ru-RU" err="1">
                <a:cs typeface="Calibri Light"/>
              </a:rPr>
              <a:t>завдання</a:t>
            </a:r>
            <a:endParaRPr lang="ru-RU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4780" y="3602038"/>
            <a:ext cx="4293220" cy="12282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cs typeface="Calibri"/>
              </a:rPr>
              <a:t>Viseven</a:t>
            </a:r>
            <a:r>
              <a:rPr lang="ru-RU">
                <a:cs typeface="Calibri"/>
              </a:rPr>
              <a:t> IT </a:t>
            </a:r>
            <a:r>
              <a:rPr lang="ru-RU" err="1">
                <a:cs typeface="Calibri"/>
              </a:rPr>
              <a:t>Academy</a:t>
            </a:r>
            <a:r>
              <a:rPr lang="ru-RU">
                <a:cs typeface="Calibri"/>
              </a:rPr>
              <a:t>, 2018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62F76-D6CF-48C3-B2EE-405A53A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cs typeface="Calibri Light"/>
              </a:rPr>
              <a:t>Технічні</a:t>
            </a:r>
            <a:r>
              <a:rPr lang="ru-RU">
                <a:cs typeface="Calibri Light"/>
              </a:rPr>
              <a:t> </a:t>
            </a:r>
            <a:r>
              <a:rPr lang="ru-RU" err="1">
                <a:cs typeface="Calibri Light"/>
              </a:rPr>
              <a:t>вимоги</a:t>
            </a:r>
            <a:r>
              <a:rPr lang="ru-RU">
                <a:cs typeface="Calibri Light"/>
              </a:rPr>
              <a:t>: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ED9AE-15A0-4381-A52F-FFFB967C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ru-RU" sz="1800">
              <a:latin typeface="Calibri Light"/>
              <a:cs typeface="Calibri Light"/>
            </a:endParaRPr>
          </a:p>
          <a:p>
            <a:r>
              <a:rPr lang="ru-RU" sz="1800" dirty="0" err="1">
                <a:latin typeface="Calibri Light"/>
                <a:cs typeface="Calibri Light"/>
              </a:rPr>
              <a:t>Виконати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завдання</a:t>
            </a:r>
            <a:r>
              <a:rPr lang="ru-RU" sz="1800" dirty="0">
                <a:latin typeface="Calibri Light"/>
                <a:cs typeface="Calibri Light"/>
              </a:rPr>
              <a:t>, </a:t>
            </a:r>
            <a:r>
              <a:rPr lang="ru-RU" sz="1800" dirty="0" err="1">
                <a:latin typeface="Calibri Light"/>
                <a:cs typeface="Calibri Light"/>
              </a:rPr>
              <a:t>використовуючи</a:t>
            </a:r>
            <a:r>
              <a:rPr lang="ru-RU" sz="1800" dirty="0">
                <a:latin typeface="Calibri Light"/>
                <a:cs typeface="Calibri Light"/>
              </a:rPr>
              <a:t> HTML5, CSS3, </a:t>
            </a:r>
            <a:r>
              <a:rPr lang="ru-RU" sz="1800" dirty="0" err="1">
                <a:latin typeface="Calibri Light"/>
                <a:cs typeface="Calibri Light"/>
              </a:rPr>
              <a:t>JavaScript</a:t>
            </a:r>
            <a:r>
              <a:rPr lang="ru-RU" sz="1800" dirty="0">
                <a:latin typeface="Calibri Light"/>
                <a:cs typeface="Calibri Light"/>
              </a:rPr>
              <a:t>.</a:t>
            </a:r>
          </a:p>
          <a:p>
            <a:r>
              <a:rPr lang="ru-RU" sz="1800" dirty="0">
                <a:latin typeface="Calibri Light"/>
                <a:cs typeface="Calibri Light"/>
              </a:rPr>
              <a:t>Для </a:t>
            </a:r>
            <a:r>
              <a:rPr lang="ru-RU" sz="1800" dirty="0" err="1">
                <a:latin typeface="Calibri Light"/>
                <a:cs typeface="Calibri Light"/>
              </a:rPr>
              <a:t>реалізаціі</a:t>
            </a:r>
            <a:r>
              <a:rPr lang="ru-RU" sz="1800" dirty="0">
                <a:latin typeface="Calibri Light"/>
                <a:cs typeface="Calibri Light"/>
              </a:rPr>
              <a:t>̈ </a:t>
            </a:r>
            <a:r>
              <a:rPr lang="ru-RU" sz="1800" dirty="0" err="1">
                <a:latin typeface="Calibri Light"/>
                <a:cs typeface="Calibri Light"/>
              </a:rPr>
              <a:t>завдання</a:t>
            </a:r>
            <a:r>
              <a:rPr lang="ru-RU" sz="1800" dirty="0">
                <a:latin typeface="Calibri Light"/>
                <a:cs typeface="Calibri Light"/>
              </a:rPr>
              <a:t> заборонено </a:t>
            </a:r>
            <a:r>
              <a:rPr lang="ru-RU" sz="1800" dirty="0" err="1">
                <a:latin typeface="Calibri Light"/>
                <a:cs typeface="Calibri Light"/>
              </a:rPr>
              <a:t>використовувати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допоміжні</a:t>
            </a:r>
            <a:r>
              <a:rPr lang="ru-RU" sz="1800" dirty="0">
                <a:latin typeface="Calibri Light"/>
                <a:cs typeface="Calibri Light"/>
              </a:rPr>
              <a:t> CSS/JS </a:t>
            </a:r>
            <a:r>
              <a:rPr lang="ru-RU" sz="1800" dirty="0" err="1">
                <a:latin typeface="Calibri Light"/>
                <a:cs typeface="Calibri Light"/>
              </a:rPr>
              <a:t>бібліотеки</a:t>
            </a:r>
            <a:r>
              <a:rPr lang="ru-RU" sz="1800" dirty="0">
                <a:latin typeface="Calibri Light"/>
                <a:cs typeface="Calibri Light"/>
              </a:rPr>
              <a:t>/фреймворки.</a:t>
            </a:r>
          </a:p>
          <a:p>
            <a:r>
              <a:rPr lang="ru-RU" sz="1800" dirty="0">
                <a:latin typeface="Calibri Light"/>
                <a:cs typeface="Calibri Light"/>
              </a:rPr>
              <a:t>Дозволено </a:t>
            </a:r>
            <a:r>
              <a:rPr lang="ru-RU" sz="1800" dirty="0" err="1">
                <a:latin typeface="Calibri Light"/>
                <a:cs typeface="Calibri Light"/>
              </a:rPr>
              <a:t>використовувати</a:t>
            </a:r>
            <a:r>
              <a:rPr lang="ru-RU" sz="1800" dirty="0">
                <a:latin typeface="Calibri Light"/>
                <a:cs typeface="Calibri Light"/>
              </a:rPr>
              <a:t> HTML/CSS </a:t>
            </a:r>
            <a:r>
              <a:rPr lang="ru-RU" sz="1800" dirty="0" err="1">
                <a:latin typeface="Calibri Light"/>
                <a:cs typeface="Calibri Light"/>
              </a:rPr>
              <a:t>препроцесори</a:t>
            </a:r>
            <a:r>
              <a:rPr lang="ru-RU" sz="1800" dirty="0">
                <a:latin typeface="Calibri Light"/>
                <a:cs typeface="Calibri Light"/>
              </a:rPr>
              <a:t> (але не </a:t>
            </a:r>
            <a:r>
              <a:rPr lang="ru-RU" sz="1800" dirty="0" err="1">
                <a:latin typeface="Calibri Light"/>
                <a:cs typeface="Calibri Light"/>
              </a:rPr>
              <a:t>обов'язково</a:t>
            </a:r>
            <a:r>
              <a:rPr lang="ru-RU" sz="1800" dirty="0">
                <a:latin typeface="Calibri Light"/>
                <a:cs typeface="Calibri Light"/>
              </a:rPr>
              <a:t>).</a:t>
            </a:r>
          </a:p>
          <a:p>
            <a:r>
              <a:rPr lang="ru-RU" sz="1800" dirty="0">
                <a:latin typeface="Calibri Light"/>
                <a:cs typeface="Calibri Light"/>
              </a:rPr>
              <a:t>Сайт не </a:t>
            </a:r>
            <a:r>
              <a:rPr lang="ru-RU" sz="1800" dirty="0" err="1">
                <a:latin typeface="Calibri Light"/>
                <a:cs typeface="Calibri Light"/>
              </a:rPr>
              <a:t>потрібно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робити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адаптивним</a:t>
            </a:r>
            <a:r>
              <a:rPr lang="ru-RU" sz="1800" dirty="0">
                <a:latin typeface="Calibri Light"/>
                <a:cs typeface="Calibri Light"/>
              </a:rPr>
              <a:t>: шапка </a:t>
            </a:r>
            <a:r>
              <a:rPr lang="ru-RU" sz="1800" dirty="0" err="1">
                <a:latin typeface="Calibri Light"/>
                <a:cs typeface="Calibri Light"/>
              </a:rPr>
              <a:t>має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займати</a:t>
            </a:r>
            <a:r>
              <a:rPr lang="ru-RU" sz="1800" dirty="0">
                <a:latin typeface="Calibri Light"/>
                <a:cs typeface="Calibri Light"/>
              </a:rPr>
              <a:t> всю ширину </a:t>
            </a:r>
            <a:r>
              <a:rPr lang="ru-RU" sz="1800" dirty="0" err="1">
                <a:latin typeface="Calibri Light"/>
                <a:cs typeface="Calibri Light"/>
              </a:rPr>
              <a:t>екрану</a:t>
            </a:r>
            <a:r>
              <a:rPr lang="ru-RU" sz="1800" dirty="0">
                <a:latin typeface="Calibri Light"/>
                <a:cs typeface="Calibri Light"/>
              </a:rPr>
              <a:t> (не </a:t>
            </a:r>
            <a:r>
              <a:rPr lang="ru-RU" sz="1800" dirty="0" err="1">
                <a:latin typeface="Calibri Light"/>
                <a:cs typeface="Calibri Light"/>
              </a:rPr>
              <a:t>залежно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від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його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розміру</a:t>
            </a:r>
            <a:r>
              <a:rPr lang="ru-RU" sz="1800" dirty="0">
                <a:latin typeface="Calibri Light"/>
                <a:cs typeface="Calibri Light"/>
              </a:rPr>
              <a:t>), а весь </a:t>
            </a:r>
            <a:r>
              <a:rPr lang="ru-RU" sz="1800" dirty="0" err="1">
                <a:latin typeface="Calibri Light"/>
                <a:cs typeface="Calibri Light"/>
              </a:rPr>
              <a:t>інший</a:t>
            </a:r>
            <a:r>
              <a:rPr lang="ru-RU" sz="1800" dirty="0">
                <a:latin typeface="Calibri Light"/>
                <a:cs typeface="Calibri Light"/>
              </a:rPr>
              <a:t> контент повинен </a:t>
            </a:r>
            <a:r>
              <a:rPr lang="ru-RU" sz="1800" dirty="0" err="1">
                <a:latin typeface="Calibri Light"/>
                <a:cs typeface="Calibri Light"/>
              </a:rPr>
              <a:t>мати</a:t>
            </a:r>
            <a:r>
              <a:rPr lang="ru-RU" sz="1800" dirty="0">
                <a:latin typeface="Calibri Light"/>
                <a:cs typeface="Calibri Light"/>
              </a:rPr>
              <a:t> </a:t>
            </a:r>
            <a:r>
              <a:rPr lang="ru-RU" sz="1800" dirty="0" err="1">
                <a:latin typeface="Calibri Light"/>
                <a:cs typeface="Calibri Light"/>
              </a:rPr>
              <a:t>фіксовану</a:t>
            </a:r>
            <a:r>
              <a:rPr lang="ru-RU" sz="1800" dirty="0">
                <a:latin typeface="Calibri Light"/>
                <a:cs typeface="Calibri Light"/>
              </a:rPr>
              <a:t> ширину (</a:t>
            </a:r>
            <a:r>
              <a:rPr lang="ru-RU" sz="1800" dirty="0" err="1">
                <a:latin typeface="Calibri Light"/>
                <a:cs typeface="Calibri Light"/>
              </a:rPr>
              <a:t>відповідно</a:t>
            </a:r>
            <a:r>
              <a:rPr lang="ru-RU" sz="1800" dirty="0">
                <a:latin typeface="Calibri Light"/>
                <a:cs typeface="Calibri Light"/>
              </a:rPr>
              <a:t> до дизайну).</a:t>
            </a:r>
          </a:p>
          <a:p>
            <a:r>
              <a:rPr lang="ru-RU" sz="1800" dirty="0" err="1">
                <a:latin typeface="Calibri Light"/>
                <a:cs typeface="Calibri Light"/>
              </a:rPr>
              <a:t>Підтримка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браузерів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останніх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версій</a:t>
            </a:r>
            <a:r>
              <a:rPr lang="ru-RU" sz="1800" dirty="0">
                <a:latin typeface="Calibri Light"/>
                <a:cs typeface="Calibri Light"/>
              </a:rPr>
              <a:t>.</a:t>
            </a:r>
          </a:p>
          <a:p>
            <a:r>
              <a:rPr lang="ru-RU" sz="1800" dirty="0" err="1">
                <a:latin typeface="Calibri Light"/>
                <a:cs typeface="Calibri Light"/>
              </a:rPr>
              <a:t>Дизайн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знаходиться</a:t>
            </a:r>
            <a:r>
              <a:rPr lang="ru-RU" sz="1800" dirty="0">
                <a:latin typeface="Calibri Light"/>
                <a:cs typeface="Calibri Light"/>
              </a:rPr>
              <a:t> в </a:t>
            </a:r>
            <a:r>
              <a:rPr lang="ru-RU" sz="1800" dirty="0" err="1">
                <a:latin typeface="Calibri Light"/>
                <a:cs typeface="Calibri Light"/>
              </a:rPr>
              <a:t>файлі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IT_academy_task.psd</a:t>
            </a:r>
            <a:r>
              <a:rPr lang="ru-RU" sz="1800" dirty="0">
                <a:latin typeface="Calibri Light"/>
                <a:cs typeface="Calibri Light"/>
              </a:rPr>
              <a:t>.</a:t>
            </a:r>
          </a:p>
          <a:p>
            <a:r>
              <a:rPr lang="ru-RU" sz="1800" dirty="0" err="1">
                <a:latin typeface="Calibri Light"/>
                <a:cs typeface="Calibri Light"/>
              </a:rPr>
              <a:t>Виконане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завдання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повинне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запускатись</a:t>
            </a:r>
            <a:r>
              <a:rPr lang="ru-RU" sz="1800" dirty="0">
                <a:latin typeface="Calibri Light"/>
                <a:cs typeface="Calibri Light"/>
              </a:rPr>
              <a:t> без </a:t>
            </a:r>
            <a:r>
              <a:rPr lang="ru-RU" sz="1800" dirty="0" err="1">
                <a:latin typeface="Calibri Light"/>
                <a:cs typeface="Calibri Light"/>
              </a:rPr>
              <a:t>виконання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додаткових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кроків</a:t>
            </a:r>
            <a:r>
              <a:rPr lang="ru-RU" sz="1800" dirty="0">
                <a:latin typeface="Calibri Light"/>
                <a:cs typeface="Calibri Light"/>
              </a:rPr>
              <a:t> (</a:t>
            </a:r>
            <a:r>
              <a:rPr lang="ru-RU" sz="1800" dirty="0" err="1">
                <a:latin typeface="Calibri Light"/>
                <a:cs typeface="Calibri Light"/>
              </a:rPr>
              <a:t>встановлення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залежностеи</a:t>
            </a:r>
            <a:r>
              <a:rPr lang="ru-RU" sz="1800" dirty="0">
                <a:latin typeface="Calibri Light"/>
                <a:cs typeface="Calibri Light"/>
              </a:rPr>
              <a:t>̆, </a:t>
            </a:r>
            <a:r>
              <a:rPr lang="ru-RU" sz="1800" dirty="0" err="1">
                <a:latin typeface="Calibri Light"/>
                <a:cs typeface="Calibri Light"/>
              </a:rPr>
              <a:t>виконання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скриптів</a:t>
            </a:r>
            <a:r>
              <a:rPr lang="ru-RU" sz="1800" dirty="0">
                <a:latin typeface="Calibri Light"/>
                <a:cs typeface="Calibri Light"/>
              </a:rPr>
              <a:t> і т.д.), а </a:t>
            </a:r>
            <a:r>
              <a:rPr lang="ru-RU" sz="1800" dirty="0" err="1">
                <a:latin typeface="Calibri Light"/>
                <a:cs typeface="Calibri Light"/>
              </a:rPr>
              <a:t>також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обов’язково</a:t>
            </a:r>
            <a:r>
              <a:rPr lang="ru-RU" sz="1800" dirty="0">
                <a:latin typeface="Calibri Light"/>
                <a:cs typeface="Calibri Light"/>
              </a:rPr>
              <a:t> </a:t>
            </a:r>
            <a:r>
              <a:rPr lang="ru-RU" sz="1800" dirty="0" err="1">
                <a:latin typeface="Calibri Light"/>
                <a:cs typeface="Calibri Light"/>
              </a:rPr>
              <a:t>має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містити</a:t>
            </a:r>
            <a:r>
              <a:rPr lang="ru-RU" sz="1800" dirty="0">
                <a:latin typeface="Calibri Light"/>
                <a:cs typeface="Calibri Light"/>
              </a:rPr>
              <a:t> index.html файл в </a:t>
            </a:r>
            <a:r>
              <a:rPr lang="ru-RU" sz="1800" dirty="0" err="1">
                <a:latin typeface="Calibri Light"/>
                <a:cs typeface="Calibri Light"/>
              </a:rPr>
              <a:t>корені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архіву</a:t>
            </a:r>
            <a:r>
              <a:rPr lang="ru-RU" sz="1800" dirty="0">
                <a:latin typeface="Calibri Light"/>
                <a:cs typeface="Calibri Light"/>
              </a:rPr>
              <a:t>. У </a:t>
            </a:r>
            <a:r>
              <a:rPr lang="ru-RU" sz="1800" dirty="0" err="1">
                <a:latin typeface="Calibri Light"/>
                <a:cs typeface="Calibri Light"/>
              </a:rPr>
              <a:t>випадку</a:t>
            </a:r>
            <a:r>
              <a:rPr lang="ru-RU" sz="1800" dirty="0">
                <a:latin typeface="Calibri Light"/>
                <a:cs typeface="Calibri Light"/>
              </a:rPr>
              <a:t>, </a:t>
            </a:r>
            <a:r>
              <a:rPr lang="ru-RU" sz="1800" dirty="0" err="1">
                <a:latin typeface="Calibri Light"/>
                <a:cs typeface="Calibri Light"/>
              </a:rPr>
              <a:t>якщо</a:t>
            </a:r>
            <a:r>
              <a:rPr lang="ru-RU" sz="1800" dirty="0">
                <a:latin typeface="Calibri Light"/>
                <a:cs typeface="Calibri Light"/>
              </a:rPr>
              <a:t> проект </a:t>
            </a:r>
            <a:r>
              <a:rPr lang="ru-RU" sz="1800" dirty="0" err="1">
                <a:latin typeface="Calibri Light"/>
                <a:cs typeface="Calibri Light"/>
              </a:rPr>
              <a:t>має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src</a:t>
            </a:r>
            <a:r>
              <a:rPr lang="ru-RU" sz="1800" dirty="0">
                <a:latin typeface="Calibri Light"/>
                <a:cs typeface="Calibri Light"/>
              </a:rPr>
              <a:t> i </a:t>
            </a:r>
            <a:r>
              <a:rPr lang="ru-RU" sz="1800" dirty="0" err="1">
                <a:latin typeface="Calibri Light"/>
                <a:cs typeface="Calibri Light"/>
              </a:rPr>
              <a:t>dist</a:t>
            </a:r>
            <a:r>
              <a:rPr lang="ru-RU" sz="1800" dirty="0">
                <a:latin typeface="Calibri Light"/>
                <a:cs typeface="Calibri Light"/>
              </a:rPr>
              <a:t> папки, то </a:t>
            </a:r>
            <a:r>
              <a:rPr lang="ru-RU" sz="1800" dirty="0" err="1">
                <a:latin typeface="Calibri Light"/>
                <a:cs typeface="Calibri Light"/>
              </a:rPr>
              <a:t>всі</a:t>
            </a:r>
            <a:r>
              <a:rPr lang="ru-RU" sz="1800" dirty="0">
                <a:latin typeface="Calibri Light"/>
                <a:cs typeface="Calibri Light"/>
              </a:rPr>
              <a:t> вони </a:t>
            </a:r>
            <a:r>
              <a:rPr lang="ru-RU" sz="1800" dirty="0" err="1">
                <a:latin typeface="Calibri Light"/>
                <a:cs typeface="Calibri Light"/>
              </a:rPr>
              <a:t>повинні</a:t>
            </a:r>
            <a:r>
              <a:rPr lang="ru-RU" sz="1800" dirty="0">
                <a:latin typeface="Calibri Light"/>
                <a:cs typeface="Calibri Light"/>
              </a:rPr>
              <a:t> бути </a:t>
            </a:r>
            <a:r>
              <a:rPr lang="ru-RU" sz="1800" dirty="0" err="1">
                <a:latin typeface="Calibri Light"/>
                <a:cs typeface="Calibri Light"/>
              </a:rPr>
              <a:t>також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додані</a:t>
            </a:r>
            <a:r>
              <a:rPr lang="ru-RU" sz="1800" dirty="0">
                <a:latin typeface="Calibri Light"/>
                <a:cs typeface="Calibri Light"/>
              </a:rPr>
              <a:t> до </a:t>
            </a:r>
            <a:r>
              <a:rPr lang="ru-RU" sz="1800" dirty="0" err="1">
                <a:latin typeface="Calibri Light"/>
                <a:cs typeface="Calibri Light"/>
              </a:rPr>
              <a:t>архіву</a:t>
            </a:r>
            <a:r>
              <a:rPr lang="ru-RU" sz="1800" dirty="0">
                <a:latin typeface="Calibri Light"/>
                <a:cs typeface="Calibri Light"/>
              </a:rPr>
              <a:t>.</a:t>
            </a:r>
          </a:p>
          <a:p>
            <a:r>
              <a:rPr lang="ru-RU" sz="1800">
                <a:latin typeface="Calibri Light"/>
                <a:cs typeface="Calibri Light"/>
              </a:rPr>
              <a:t>Архів завантажити на </a:t>
            </a:r>
            <a:r>
              <a:rPr lang="ru-RU" sz="1800" dirty="0">
                <a:latin typeface="Calibri"/>
                <a:cs typeface="Calibri"/>
                <a:hlinkClick r:id="rId2"/>
              </a:rPr>
              <a:t>https://academy.viseven.com</a:t>
            </a:r>
            <a:r>
              <a:rPr lang="ru-RU" sz="1800" dirty="0">
                <a:cs typeface="Calibri"/>
                <a:hlinkClick r:id="rId2"/>
              </a:rPr>
              <a:t>/#task</a:t>
            </a:r>
            <a:endParaRPr lang="ru-RU" sz="1800" dirty="0">
              <a:cs typeface="Calibri"/>
            </a:endParaRPr>
          </a:p>
          <a:p>
            <a:endParaRPr lang="ru-RU" sz="1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61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62F76-D6CF-48C3-B2EE-405A53A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Опис завдання: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ED9AE-15A0-4381-A52F-FFFB967C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74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1800">
              <a:latin typeface="Calibri Light"/>
              <a:cs typeface="Calibri Light"/>
            </a:endParaRPr>
          </a:p>
          <a:p>
            <a:r>
              <a:rPr lang="ru-RU" sz="1800" dirty="0" err="1">
                <a:latin typeface="Calibri Light"/>
                <a:cs typeface="Calibri Light"/>
              </a:rPr>
              <a:t>Розробити</a:t>
            </a:r>
            <a:r>
              <a:rPr lang="ru-RU" sz="1800" dirty="0">
                <a:latin typeface="Calibri Light"/>
                <a:cs typeface="Calibri Light"/>
              </a:rPr>
              <a:t> макет сайту, </a:t>
            </a:r>
            <a:r>
              <a:rPr lang="ru-RU" sz="1800" dirty="0" err="1">
                <a:latin typeface="Calibri Light"/>
                <a:cs typeface="Calibri Light"/>
              </a:rPr>
              <a:t>який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складається</a:t>
            </a:r>
            <a:r>
              <a:rPr lang="ru-RU" sz="1800" dirty="0">
                <a:latin typeface="Calibri Light"/>
                <a:cs typeface="Calibri Light"/>
              </a:rPr>
              <a:t> з </a:t>
            </a:r>
            <a:r>
              <a:rPr lang="ru-RU" sz="1800" dirty="0" err="1">
                <a:latin typeface="Calibri Light"/>
                <a:cs typeface="Calibri Light"/>
              </a:rPr>
              <a:t>двох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сторінок</a:t>
            </a:r>
            <a:r>
              <a:rPr lang="ru-RU" sz="1800" dirty="0">
                <a:latin typeface="Calibri Light"/>
                <a:cs typeface="Calibri Light"/>
              </a:rPr>
              <a:t>: ABOUT i PHOTOS.</a:t>
            </a:r>
          </a:p>
          <a:p>
            <a:r>
              <a:rPr lang="ru-RU" sz="1800" dirty="0" err="1">
                <a:latin typeface="Calibri Light"/>
                <a:cs typeface="Calibri Light"/>
              </a:rPr>
              <a:t>Реалізувати</a:t>
            </a:r>
            <a:r>
              <a:rPr lang="ru-RU" sz="1800" dirty="0">
                <a:latin typeface="Calibri Light"/>
                <a:cs typeface="Calibri Light"/>
              </a:rPr>
              <a:t> меню, за </a:t>
            </a:r>
            <a:r>
              <a:rPr lang="ru-RU" sz="1800" dirty="0" err="1">
                <a:latin typeface="Calibri Light"/>
                <a:cs typeface="Calibri Light"/>
              </a:rPr>
              <a:t>допомогою</a:t>
            </a:r>
            <a:r>
              <a:rPr lang="ru-RU" sz="1800" dirty="0">
                <a:latin typeface="Calibri Light"/>
                <a:cs typeface="Calibri Light"/>
              </a:rPr>
              <a:t> </a:t>
            </a:r>
            <a:r>
              <a:rPr lang="ru-RU" sz="1800" dirty="0" err="1">
                <a:latin typeface="Calibri Light"/>
                <a:cs typeface="Calibri Light"/>
              </a:rPr>
              <a:t>якого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можна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переходити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між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сторінками</a:t>
            </a:r>
            <a:r>
              <a:rPr lang="ru-RU" sz="1800" dirty="0">
                <a:latin typeface="Calibri Light"/>
                <a:cs typeface="Calibri Light"/>
              </a:rPr>
              <a:t>.</a:t>
            </a:r>
          </a:p>
          <a:p>
            <a:r>
              <a:rPr lang="ru-RU" sz="1800" dirty="0" err="1">
                <a:latin typeface="Calibri Light"/>
                <a:cs typeface="Calibri Light"/>
              </a:rPr>
              <a:t>Сторінку</a:t>
            </a:r>
            <a:r>
              <a:rPr lang="ru-RU" sz="1800" dirty="0">
                <a:latin typeface="Calibri Light"/>
                <a:cs typeface="Calibri Light"/>
              </a:rPr>
              <a:t> ABOUT </a:t>
            </a:r>
            <a:r>
              <a:rPr lang="ru-RU" sz="1800" dirty="0" err="1">
                <a:latin typeface="Calibri Light"/>
                <a:cs typeface="Calibri Light"/>
              </a:rPr>
              <a:t>потрібно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лише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зверстати</a:t>
            </a:r>
            <a:r>
              <a:rPr lang="ru-RU" sz="1800" dirty="0">
                <a:latin typeface="Calibri Light"/>
                <a:cs typeface="Calibri Light"/>
              </a:rPr>
              <a:t>, без </a:t>
            </a:r>
            <a:r>
              <a:rPr lang="ru-RU" sz="1800" dirty="0" err="1">
                <a:latin typeface="Calibri Light"/>
                <a:cs typeface="Calibri Light"/>
              </a:rPr>
              <a:t>реалізації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жодної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функціональності</a:t>
            </a:r>
            <a:r>
              <a:rPr lang="ru-RU" sz="1800" dirty="0">
                <a:latin typeface="Calibri Light"/>
                <a:cs typeface="Calibri Light"/>
              </a:rPr>
              <a:t>.</a:t>
            </a:r>
          </a:p>
          <a:p>
            <a:endParaRPr lang="ru-RU" sz="1800">
              <a:latin typeface="Calibri Light"/>
              <a:cs typeface="Calibri Light"/>
            </a:endParaRPr>
          </a:p>
          <a:p>
            <a:endParaRPr lang="ru-RU" sz="1800">
              <a:latin typeface="Calibri Light"/>
              <a:cs typeface="Calibri Light"/>
            </a:endParaRP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79ADCA2-CBD4-47F7-872E-6EAF8836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3" t="245" r="11295" b="-490"/>
          <a:stretch/>
        </p:blipFill>
        <p:spPr>
          <a:xfrm>
            <a:off x="6545766" y="1461623"/>
            <a:ext cx="5214652" cy="41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0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62F76-D6CF-48C3-B2EE-405A53A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Опис завдання: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ED9AE-15A0-4381-A52F-FFFB967C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74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1800">
              <a:latin typeface="Calibri Light"/>
              <a:cs typeface="Calibri Light"/>
            </a:endParaRPr>
          </a:p>
          <a:p>
            <a:r>
              <a:rPr lang="ru-RU" sz="1800" dirty="0" err="1">
                <a:latin typeface="Calibri Light"/>
                <a:cs typeface="Calibri Light"/>
              </a:rPr>
              <a:t>Зверстати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сторінку</a:t>
            </a:r>
            <a:r>
              <a:rPr lang="ru-RU" sz="1800" dirty="0">
                <a:latin typeface="Calibri Light"/>
                <a:cs typeface="Calibri Light"/>
              </a:rPr>
              <a:t> PHOTOS.</a:t>
            </a:r>
          </a:p>
          <a:p>
            <a:r>
              <a:rPr lang="ru-RU" sz="1800" dirty="0">
                <a:latin typeface="Calibri Light"/>
                <a:cs typeface="Calibri Light"/>
              </a:rPr>
              <a:t>По </a:t>
            </a:r>
            <a:r>
              <a:rPr lang="ru-RU" sz="1800" dirty="0" err="1">
                <a:latin typeface="Calibri Light"/>
                <a:cs typeface="Calibri Light"/>
              </a:rPr>
              <a:t>наведенню</a:t>
            </a:r>
            <a:r>
              <a:rPr lang="ru-RU" sz="1800" dirty="0">
                <a:latin typeface="Calibri Light"/>
                <a:cs typeface="Calibri Light"/>
              </a:rPr>
              <a:t> курсору </a:t>
            </a:r>
            <a:r>
              <a:rPr lang="ru-RU" sz="1800" dirty="0" err="1">
                <a:latin typeface="Calibri Light"/>
                <a:cs typeface="Calibri Light"/>
              </a:rPr>
              <a:t>миші</a:t>
            </a:r>
            <a:r>
              <a:rPr lang="ru-RU" sz="1800" dirty="0">
                <a:latin typeface="Calibri Light"/>
                <a:cs typeface="Calibri Light"/>
              </a:rPr>
              <a:t> на картинку, на </a:t>
            </a:r>
            <a:r>
              <a:rPr lang="ru-RU" sz="1800" dirty="0" err="1">
                <a:latin typeface="Calibri Light"/>
                <a:cs typeface="Calibri Light"/>
              </a:rPr>
              <a:t>ній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має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з'являтись</a:t>
            </a:r>
            <a:r>
              <a:rPr lang="ru-RU" sz="1800" dirty="0">
                <a:latin typeface="Calibri Light"/>
                <a:cs typeface="Calibri Light"/>
              </a:rPr>
              <a:t> "лупа".</a:t>
            </a:r>
          </a:p>
          <a:p>
            <a:r>
              <a:rPr lang="ru-RU" sz="1800" dirty="0">
                <a:latin typeface="Calibri Light"/>
                <a:cs typeface="Calibri Light"/>
              </a:rPr>
              <a:t>При </a:t>
            </a:r>
            <a:r>
              <a:rPr lang="ru-RU" sz="1800" dirty="0" err="1">
                <a:latin typeface="Calibri Light"/>
                <a:cs typeface="Calibri Light"/>
              </a:rPr>
              <a:t>натисканні</a:t>
            </a:r>
            <a:r>
              <a:rPr lang="ru-RU" sz="1800" dirty="0">
                <a:latin typeface="Calibri Light"/>
                <a:cs typeface="Calibri Light"/>
              </a:rPr>
              <a:t> на картинку, </a:t>
            </a:r>
            <a:r>
              <a:rPr lang="ru-RU" sz="1800" dirty="0" err="1">
                <a:latin typeface="Calibri Light"/>
                <a:cs typeface="Calibri Light"/>
              </a:rPr>
              <a:t>має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відкриватись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попап</a:t>
            </a:r>
            <a:r>
              <a:rPr lang="ru-RU" sz="1800" dirty="0">
                <a:latin typeface="Calibri Light"/>
                <a:cs typeface="Calibri Light"/>
              </a:rPr>
              <a:t>.</a:t>
            </a:r>
          </a:p>
          <a:p>
            <a:r>
              <a:rPr lang="ru-RU" sz="1800" dirty="0" err="1">
                <a:latin typeface="Calibri Light"/>
                <a:cs typeface="Calibri Light"/>
              </a:rPr>
              <a:t>Жодну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іншу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функціональність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реалізовувати</a:t>
            </a:r>
            <a:r>
              <a:rPr lang="ru-RU" sz="1800" dirty="0">
                <a:latin typeface="Calibri Light"/>
                <a:cs typeface="Calibri Light"/>
              </a:rPr>
              <a:t> не </a:t>
            </a:r>
            <a:r>
              <a:rPr lang="ru-RU" sz="1800" dirty="0" err="1">
                <a:latin typeface="Calibri Light"/>
                <a:cs typeface="Calibri Light"/>
              </a:rPr>
              <a:t>потрібно</a:t>
            </a:r>
            <a:r>
              <a:rPr lang="ru-RU" sz="1800" dirty="0">
                <a:latin typeface="Calibri Light"/>
                <a:cs typeface="Calibri Light"/>
              </a:rPr>
              <a:t> ("</a:t>
            </a:r>
            <a:r>
              <a:rPr lang="ru-RU" sz="1800" dirty="0" err="1">
                <a:latin typeface="Calibri Light"/>
                <a:cs typeface="Calibri Light"/>
              </a:rPr>
              <a:t>Show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me</a:t>
            </a:r>
            <a:r>
              <a:rPr lang="ru-RU" sz="1800" dirty="0">
                <a:latin typeface="Calibri Light"/>
                <a:cs typeface="Calibri Light"/>
              </a:rPr>
              <a:t>" </a:t>
            </a:r>
            <a:r>
              <a:rPr lang="ru-RU" sz="1800" dirty="0" err="1">
                <a:latin typeface="Calibri Light"/>
                <a:cs typeface="Calibri Light"/>
              </a:rPr>
              <a:t>фільтр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потрібно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лише</a:t>
            </a:r>
            <a:r>
              <a:rPr lang="ru-RU" sz="1800" dirty="0">
                <a:latin typeface="Calibri Light"/>
                <a:cs typeface="Calibri Light"/>
              </a:rPr>
              <a:t> </a:t>
            </a:r>
            <a:r>
              <a:rPr lang="ru-RU" sz="1800" dirty="0" err="1">
                <a:latin typeface="Calibri Light"/>
                <a:cs typeface="Calibri Light"/>
              </a:rPr>
              <a:t>зверстати</a:t>
            </a:r>
            <a:r>
              <a:rPr lang="ru-RU" sz="1800" dirty="0">
                <a:latin typeface="Calibri Light"/>
                <a:cs typeface="Calibri Light"/>
              </a:rPr>
              <a:t>).</a:t>
            </a:r>
          </a:p>
          <a:p>
            <a:endParaRPr lang="ru-RU" sz="1800">
              <a:latin typeface="Calibri Light"/>
              <a:cs typeface="Calibri Light"/>
            </a:endParaRP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5BA082D-9CD6-4026-B8E2-6D250E2B6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8" t="-80" r="14032" b="292"/>
          <a:stretch/>
        </p:blipFill>
        <p:spPr>
          <a:xfrm>
            <a:off x="6382151" y="172045"/>
            <a:ext cx="4336411" cy="366033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0785AD5-5FEE-4538-BB7C-C194879D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3" r="13299"/>
          <a:stretch/>
        </p:blipFill>
        <p:spPr>
          <a:xfrm>
            <a:off x="8167568" y="3471070"/>
            <a:ext cx="3684503" cy="30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1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5C76A42EF7C9C40AB0B4C524838B456" ma:contentTypeVersion="2" ma:contentTypeDescription="Создание документа." ma:contentTypeScope="" ma:versionID="626e9fce73744f46e2c3d8fd0a4f1df3">
  <xsd:schema xmlns:xsd="http://www.w3.org/2001/XMLSchema" xmlns:xs="http://www.w3.org/2001/XMLSchema" xmlns:p="http://schemas.microsoft.com/office/2006/metadata/properties" xmlns:ns2="39171d73-f08c-49a7-a1eb-38839340f576" targetNamespace="http://schemas.microsoft.com/office/2006/metadata/properties" ma:root="true" ma:fieldsID="cd207b781633027ad445a99084c64bb1" ns2:_="">
    <xsd:import namespace="39171d73-f08c-49a7-a1eb-38839340f5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171d73-f08c-49a7-a1eb-38839340f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6C2758-1840-4DB0-9818-A3B6E7C584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434B92-068B-4167-80C4-B64730D816CE}">
  <ds:schemaRefs>
    <ds:schemaRef ds:uri="39171d73-f08c-49a7-a1eb-38839340f5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9836EC-F647-417B-B7AB-AC140E05E7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Вступне практичне  завдання</vt:lpstr>
      <vt:lpstr>Технічні вимоги: </vt:lpstr>
      <vt:lpstr>Опис завдання: </vt:lpstr>
      <vt:lpstr>Опис завдання: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11</cp:revision>
  <dcterms:created xsi:type="dcterms:W3CDTF">1601-01-01T00:00:00Z</dcterms:created>
  <dcterms:modified xsi:type="dcterms:W3CDTF">2018-09-07T10:49:48Z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0x01010075C76A42EF7C9C40AB0B4C524838B456</vt:lpwstr>
  </property>
</Properties>
</file>