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910baa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910baa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910baa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910baa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910baa7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910baa7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c910baa7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c910baa7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c910baa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c910baa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c910baa7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c910baa7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ws.amazon.com/s3/pricing/" TargetMode="External"/><Relationship Id="rId4" Type="http://schemas.openxmlformats.org/officeDocument/2006/relationships/hyperlink" Target="https://aws.amazon.com/dynamodb/pricing/on-demand/?refid=6a4c3e9d-cdc9-4e25-8dd9-2bd8d15afbca" TargetMode="External"/><Relationship Id="rId5" Type="http://schemas.openxmlformats.org/officeDocument/2006/relationships/hyperlink" Target="https://cloud.google.com/bigquery/pric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slide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some text in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Mancala infra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Cost, Problems, and Possibilities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discuss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Serverless DBs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Elements of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Common Serverless → Serverless pattern: FaaS +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Serverless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Elements of Cost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Mancala Serverless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Elements of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Triangulating ideal usage pattern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DBs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DBs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58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Examples	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S3</a:t>
            </a:r>
            <a:r>
              <a:rPr lang="en"/>
              <a:t> - dumping ground for files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DynamoDB</a:t>
            </a:r>
            <a:r>
              <a:rPr lang="en"/>
              <a:t> - created for cost-effective key-value query (e.g., just Amazon, 80/20 rule - prior was in big SQL table with much less accessed stuff)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BigQuery</a:t>
            </a:r>
            <a:r>
              <a:rPr b="1" lang="en"/>
              <a:t> </a:t>
            </a:r>
            <a:r>
              <a:rPr lang="en"/>
              <a:t>- popular GCP serverless SQL 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human management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automatically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for what you use (primarily)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S3 - elements of cost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764225" y="1336275"/>
            <a:ext cx="5734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Storage: $0.023 per GB per MO (up to 50TB)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transfer to other AWS service: free if inside same region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our application - negligible data transfer in / 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approximate base user - $0.50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DynamoDB - elements of cost</a:t>
            </a:r>
            <a:endParaRPr/>
          </a:p>
        </p:txBody>
      </p:sp>
      <p:grpSp>
        <p:nvGrpSpPr>
          <p:cNvPr id="90" name="Google Shape;90;p19"/>
          <p:cNvGrpSpPr/>
          <p:nvPr/>
        </p:nvGrpSpPr>
        <p:grpSpPr>
          <a:xfrm>
            <a:off x="603825" y="1199750"/>
            <a:ext cx="3121200" cy="1986000"/>
            <a:chOff x="663350" y="1437250"/>
            <a:chExt cx="3121200" cy="1986000"/>
          </a:xfrm>
        </p:grpSpPr>
        <p:sp>
          <p:nvSpPr>
            <p:cNvPr id="91" name="Google Shape;91;p19"/>
            <p:cNvSpPr/>
            <p:nvPr/>
          </p:nvSpPr>
          <p:spPr>
            <a:xfrm>
              <a:off x="2423775" y="2143150"/>
              <a:ext cx="1165200" cy="78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663350" y="1437250"/>
              <a:ext cx="3121200" cy="198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 txBox="1"/>
            <p:nvPr/>
          </p:nvSpPr>
          <p:spPr>
            <a:xfrm>
              <a:off x="1029050" y="1632850"/>
              <a:ext cx="11652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DynamoDB</a:t>
              </a:r>
              <a:endParaRPr/>
            </a:p>
          </p:txBody>
        </p:sp>
      </p:grpSp>
      <p:sp>
        <p:nvSpPr>
          <p:cNvPr id="94" name="Google Shape;94;p19"/>
          <p:cNvSpPr/>
          <p:nvPr/>
        </p:nvSpPr>
        <p:spPr>
          <a:xfrm>
            <a:off x="6327325" y="1491325"/>
            <a:ext cx="1896600" cy="14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</a:t>
            </a:r>
            <a:endParaRPr/>
          </a:p>
        </p:txBody>
      </p:sp>
      <p:cxnSp>
        <p:nvCxnSpPr>
          <p:cNvPr id="95" name="Google Shape;95;p19"/>
          <p:cNvCxnSpPr/>
          <p:nvPr/>
        </p:nvCxnSpPr>
        <p:spPr>
          <a:xfrm flipH="1">
            <a:off x="2917025" y="1556325"/>
            <a:ext cx="32232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6" name="Google Shape;96;p19"/>
          <p:cNvCxnSpPr/>
          <p:nvPr/>
        </p:nvCxnSpPr>
        <p:spPr>
          <a:xfrm>
            <a:off x="2927650" y="1556325"/>
            <a:ext cx="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/>
        </p:nvSpPr>
        <p:spPr>
          <a:xfrm>
            <a:off x="4329957" y="2983475"/>
            <a:ext cx="1575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</a:t>
            </a:r>
            <a:endParaRPr/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2917025" y="3367775"/>
            <a:ext cx="37659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9"/>
          <p:cNvCxnSpPr/>
          <p:nvPr/>
        </p:nvCxnSpPr>
        <p:spPr>
          <a:xfrm rot="10800000">
            <a:off x="6673150" y="3015750"/>
            <a:ext cx="14400" cy="35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/>
          <p:nvPr/>
        </p:nvCxnSpPr>
        <p:spPr>
          <a:xfrm rot="10800000">
            <a:off x="2927675" y="2817575"/>
            <a:ext cx="0" cy="5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 txBox="1"/>
          <p:nvPr/>
        </p:nvSpPr>
        <p:spPr>
          <a:xfrm>
            <a:off x="4525613" y="1491325"/>
            <a:ext cx="1001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</a:t>
            </a:r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 rot="10800000">
            <a:off x="8452075" y="1744575"/>
            <a:ext cx="49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/>
          <p:nvPr/>
        </p:nvCxnSpPr>
        <p:spPr>
          <a:xfrm rot="10800000">
            <a:off x="8452075" y="2571750"/>
            <a:ext cx="49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4" name="Google Shape;104;p19"/>
          <p:cNvSpPr txBox="1"/>
          <p:nvPr/>
        </p:nvSpPr>
        <p:spPr>
          <a:xfrm>
            <a:off x="8314163" y="1375575"/>
            <a:ext cx="1001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8452063" y="2571750"/>
            <a:ext cx="1001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reply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92075" y="3880175"/>
            <a:ext cx="4120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(No storage cost)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query: invocation 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transfer: from dynamodb to lambda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lambda costs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