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FA7F9F-9923-42AF-A69A-2006FD83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6FE637-4515-455C-9D2E-3D8F68BC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A76D61A-CFD9-4564-A6E0-24A48F6B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1DE488C-8B05-432F-BC9F-904CC413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0F441DE-485E-44F4-B8CD-A116AFD6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E458F7B-CA4A-4D89-9AB1-DE4A28D2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34F00EC3-C151-4F70-9CC6-81C91599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F7A385A-0F3B-489A-970E-8CE6611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E2CC56B-28D6-4D53-A143-8FBBD388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9DED5FA-7FEE-4BC7-B93F-E60DA4BA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DC9998C-176F-4227-9E84-C77B3B9F9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9D98668-B42F-4D3B-9F90-65BAAA52E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F1AB708-A586-434B-9036-C219325A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1AC7E84-B162-430D-9C9F-AB2BE44B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54CC078-BDE9-4A52-AB1E-45F40B1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D80D59-0805-4DEF-990E-EDFA5E88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37E9BA6-B14C-43CD-87EF-0527EE10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56D1A4F-02D9-47F6-9719-17AF9CD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E7C12C4-CF7F-47F1-AF03-6447E515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495B7E0-6D3D-47F2-9D59-46B706C5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A704CED-7C16-4848-9EA3-B7C5BB4E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024C4BD-9330-4AD7-8B0C-E3E055B8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440901-BA31-40DD-B0C1-31049B04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02C06D0-D3CE-4837-96A0-21926292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35BD2F4-EE18-429F-A91B-8B71BB4E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4C314F7-DDF4-4CAB-9592-3032FF4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AE9BF8C-FC5D-4F5E-9B25-51A3C22DD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95B7638-5347-4184-B404-62EE0969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E1DD07A-99A2-4C3E-9313-8073CCCE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FC55D07-40FD-444F-B5C0-1CF6D71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91F99CE-F81F-4308-B81A-ED2D0EF7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765333-B0E5-4645-9754-997BAFA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7131139-B0E6-4231-BC35-9796A7F6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A0014DB-55D1-4B04-BC3C-DF7A52A2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74D314E7-3C5F-44EE-A938-5802B1C7B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9A0689AF-9F6F-4B6B-95C3-AC1561390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2DBD519-9CBA-4026-A8E8-1311F36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266C01D-9BE6-4959-A882-C8278A4B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9C85FD99-7F03-476C-ADB1-B3C28306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C3BA5E-9D0B-47CA-BC23-4A1EBF95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731633D-76B3-4D01-A92A-647F5817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DE9E502-1AEC-459B-B30E-1D3C9C3D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EB8B851-D5EF-43D5-A1F8-9103012E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878DD37-4A55-4527-AAF1-384243CB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18788B3-B28E-48A6-9C3F-E9C1FE52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AA7B04A-80D0-4B09-BCEE-E4296FCE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94C59F-43A5-40D6-9718-91E399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A2133-7FBE-4274-BECD-34A91FB1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7DAD3A9-8316-4388-AD3B-04F57E7F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D2393B8-AE74-4C26-9397-BF126BF8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D4EE90F-8E48-458A-A82F-B52048EC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C21157B-0DF8-4222-9176-3AAEBC4F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136E8A-14E0-4540-BB7B-4F1B64C9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A747299-A1C1-41B0-B107-8D0BDAA9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35978E0-B486-4FB1-A7F0-4C3985F6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E5BB91D-EDDE-4540-BCDF-66EAC3BE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0381173-AF44-4192-90F7-6392C916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2767E74-0289-4CC0-8267-A011D84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050DB8C-A055-4703-8E43-CC1DE22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E7291F1-9ABB-4688-AB4A-FF6A8C3A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3BA5FE2-D957-48C8-A253-AF1380871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EFA4-55BC-4AFD-AB8E-0FB71437E9C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D98AC8B-03A7-435C-90C5-80A5A5DD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9A35F21-1AC8-4369-92DD-CC25F0E21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00B6-C915-49EC-8A20-8CA6656E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2E126C-8FF5-4F9E-AA6C-E40139D0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Usang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Talenta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8152530-1010-4190-A4E2-3F84EA59B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1F6621-C985-4C98-AC7B-ACCAEA9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7.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Karier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Vertikal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2B5BAA-C7DE-4052-A765-352705B3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hirarkis</a:t>
            </a:r>
            <a:r>
              <a:rPr lang="en-US" dirty="0"/>
              <a:t> </a:t>
            </a:r>
            <a:r>
              <a:rPr lang="en-US" dirty="0" err="1"/>
              <a:t>masal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Flat, matrix, Network, Virtual Shamrock pada masa </a:t>
            </a:r>
            <a:r>
              <a:rPr lang="en-US" dirty="0" err="1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3EF39FF-4E28-4747-B7ED-2CFEF1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Emergent, Migrating, </a:t>
            </a:r>
            <a:r>
              <a:rPr lang="en-US" dirty="0" err="1"/>
              <a:t>Tradisional</a:t>
            </a:r>
            <a:r>
              <a:rPr lang="en-US" dirty="0"/>
              <a:t> Employer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F38BCF0-9EFD-408A-A727-949941DF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Emergent Employer</a:t>
            </a:r>
          </a:p>
          <a:p>
            <a:r>
              <a:rPr lang="en-US" dirty="0"/>
              <a:t>Migrating Employer</a:t>
            </a:r>
          </a:p>
          <a:p>
            <a:r>
              <a:rPr lang="en-US" dirty="0" err="1"/>
              <a:t>Tradisional</a:t>
            </a:r>
            <a:r>
              <a:rPr lang="en-US" dirty="0"/>
              <a:t> Employer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2B0D2C-9C3D-43A9-A4F8-599861B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lama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SDM di Perusahaan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8DFF81C-3FF3-4AEC-8C5D-113BD622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Orang </a:t>
            </a:r>
            <a:r>
              <a:rPr lang="en-US" sz="3200" dirty="0" err="1"/>
              <a:t>Butuh</a:t>
            </a:r>
            <a:r>
              <a:rPr lang="en-US" sz="3200" dirty="0"/>
              <a:t> Perusahaan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Keunggulan</a:t>
            </a:r>
            <a:r>
              <a:rPr lang="en-US" sz="3200" dirty="0"/>
              <a:t> </a:t>
            </a:r>
            <a:r>
              <a:rPr lang="en-US" sz="3200" dirty="0" err="1"/>
              <a:t>Kompetitif</a:t>
            </a:r>
            <a:r>
              <a:rPr lang="en-US" sz="3200" dirty="0"/>
              <a:t> </a:t>
            </a:r>
            <a:r>
              <a:rPr lang="en-US" sz="3200" dirty="0" err="1"/>
              <a:t>Terletak</a:t>
            </a:r>
            <a:r>
              <a:rPr lang="en-US" sz="3200" dirty="0"/>
              <a:t> pada </a:t>
            </a:r>
            <a:r>
              <a:rPr lang="en-US" sz="3200" dirty="0" err="1"/>
              <a:t>Mesin</a:t>
            </a:r>
            <a:r>
              <a:rPr lang="en-US" sz="3200" dirty="0"/>
              <a:t>, Modal, dan </a:t>
            </a:r>
            <a:r>
              <a:rPr lang="en-US" sz="3200" dirty="0" err="1"/>
              <a:t>Geografi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Dampak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Sedikit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Kinerja</a:t>
            </a:r>
            <a:r>
              <a:rPr lang="en-US" sz="3200" dirty="0"/>
              <a:t> Perusahaan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/>
              <a:t>Langka</a:t>
            </a:r>
            <a:r>
              <a:rPr lang="en-US" sz="3200" dirty="0"/>
              <a:t>, Banyak Orang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Mengisinya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Rasa Aman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Karyawaan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/>
              <a:t>Menerima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Pergerakan</a:t>
            </a:r>
            <a:r>
              <a:rPr lang="en-US" sz="3200" dirty="0"/>
              <a:t> </a:t>
            </a:r>
            <a:r>
              <a:rPr lang="en-US" sz="3200" dirty="0" err="1"/>
              <a:t>Karier</a:t>
            </a:r>
            <a:r>
              <a:rPr lang="en-US" sz="3200" dirty="0"/>
              <a:t> </a:t>
            </a:r>
            <a:r>
              <a:rPr lang="en-US" sz="3200" dirty="0" err="1"/>
              <a:t>Karyawan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/>
              <a:t>Vertikal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85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C2AB47-E3A2-400C-9AF3-631A51E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Orang </a:t>
            </a:r>
            <a:r>
              <a:rPr lang="en-US" dirty="0" err="1"/>
              <a:t>Butuh</a:t>
            </a:r>
            <a:r>
              <a:rPr lang="en-US" dirty="0"/>
              <a:t> Perusahaan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C6D8496-6A13-4A0E-ABD6-CCF3AB65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 yang salah </a:t>
            </a:r>
            <a:r>
              <a:rPr lang="en-US" dirty="0" err="1"/>
              <a:t>adalah</a:t>
            </a:r>
            <a:r>
              <a:rPr lang="en-US" dirty="0"/>
              <a:t> Orang </a:t>
            </a:r>
            <a:r>
              <a:rPr lang="en-US" dirty="0" err="1"/>
              <a:t>Butuh</a:t>
            </a:r>
            <a:r>
              <a:rPr lang="en-US" dirty="0"/>
              <a:t> Perusahaan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Perusahaan yang </a:t>
            </a:r>
            <a:r>
              <a:rPr lang="en-US" dirty="0" err="1"/>
              <a:t>membutuhkan</a:t>
            </a:r>
            <a:r>
              <a:rPr lang="en-US" dirty="0"/>
              <a:t> orang</a:t>
            </a:r>
          </a:p>
          <a:p>
            <a:r>
              <a:rPr lang="en-US" dirty="0"/>
              <a:t>Perusahaan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melestarikan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3B92D9-FB4D-4439-8879-D3AF4F7D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Mesin</a:t>
            </a:r>
            <a:r>
              <a:rPr lang="en-US" dirty="0"/>
              <a:t>, Modal, dan </a:t>
            </a:r>
            <a:r>
              <a:rPr lang="en-US" dirty="0" err="1"/>
              <a:t>Geografi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F7A4705-9307-4A9F-93DC-55A63131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diduplikasi</a:t>
            </a:r>
            <a:endParaRPr lang="en-US" dirty="0"/>
          </a:p>
          <a:p>
            <a:r>
              <a:rPr lang="en-US" dirty="0"/>
              <a:t>Modal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dicari</a:t>
            </a:r>
            <a:endParaRPr lang="en-US" dirty="0"/>
          </a:p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geografi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dan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2CED38-34CB-43DA-AC41-6A38897B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Perusahaan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D16079E-9E2F-4C85-9270-0848D1EC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factor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/>
              <a:t>Satu </a:t>
            </a:r>
            <a:r>
              <a:rPr lang="en-US" dirty="0" err="1"/>
              <a:t>talenta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belasan</a:t>
            </a:r>
            <a:r>
              <a:rPr lang="en-US" dirty="0"/>
              <a:t> SDM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biasa-biasa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0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914B9E-9BF3-4966-A08C-D09CCE0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vs 1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38982E5-B5AF-4EB2-8A44-8F09AC701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11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biasa-biasa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Prosedural</a:t>
            </a:r>
            <a:endParaRPr lang="en-US" dirty="0"/>
          </a:p>
          <a:p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peraturan</a:t>
            </a:r>
            <a:endParaRPr lang="en-US" dirty="0"/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alasan</a:t>
            </a:r>
            <a:endParaRPr lang="en-US" dirty="0"/>
          </a:p>
          <a:p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bergerakk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diminta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insentif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Push-button</a:t>
            </a:r>
          </a:p>
          <a:p>
            <a:r>
              <a:rPr lang="en-US" dirty="0"/>
              <a:t>Minimalist</a:t>
            </a:r>
          </a:p>
          <a:p>
            <a:r>
              <a:rPr lang="en-US" dirty="0"/>
              <a:t>Just Enough</a:t>
            </a:r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E8A7C25C-D2BA-4CA9-A3E6-71A63C54A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berkualitas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Kompeten</a:t>
            </a:r>
            <a:endParaRPr lang="en-US" dirty="0"/>
          </a:p>
          <a:p>
            <a:r>
              <a:rPr lang="en-US" dirty="0" err="1"/>
              <a:t>Berkomitmen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Visi</a:t>
            </a:r>
            <a:endParaRPr lang="en-US" dirty="0"/>
          </a:p>
          <a:p>
            <a:r>
              <a:rPr lang="en-US" dirty="0" err="1"/>
              <a:t>Inisiatif</a:t>
            </a:r>
            <a:endParaRPr lang="en-US" dirty="0"/>
          </a:p>
          <a:p>
            <a:r>
              <a:rPr lang="en-US" dirty="0"/>
              <a:t>Rasa </a:t>
            </a:r>
            <a:r>
              <a:rPr lang="en-US" dirty="0" err="1"/>
              <a:t>Memiliki</a:t>
            </a:r>
            <a:endParaRPr lang="en-US" dirty="0"/>
          </a:p>
          <a:p>
            <a:r>
              <a:rPr lang="en-US" dirty="0" err="1"/>
              <a:t>Termotivasi</a:t>
            </a:r>
            <a:endParaRPr lang="en-US" dirty="0"/>
          </a:p>
          <a:p>
            <a:r>
              <a:rPr lang="en-US" dirty="0"/>
              <a:t>Self-Starter</a:t>
            </a:r>
          </a:p>
          <a:p>
            <a:r>
              <a:rPr lang="en-US" dirty="0"/>
              <a:t>Going the Extra mile</a:t>
            </a:r>
          </a:p>
          <a:p>
            <a:r>
              <a:rPr lang="en-US" dirty="0"/>
              <a:t>Willingness to do more</a:t>
            </a:r>
          </a:p>
        </p:txBody>
      </p:sp>
    </p:spTree>
    <p:extLst>
      <p:ext uri="{BB962C8B-B14F-4D97-AF65-F5344CB8AC3E}">
        <p14:creationId xmlns:p14="http://schemas.microsoft.com/office/powerpoint/2010/main" val="16521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EE0DA2C-0DE8-4635-BCD7-3EEF744B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Langka</a:t>
            </a:r>
            <a:r>
              <a:rPr lang="en-US" dirty="0"/>
              <a:t>, Banyak Orang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Mengisinya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ADFD19A-26C6-4BC9-A025-41A8F42A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sisanya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57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8A33FA-23BA-4913-BDF1-BBC87D4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Rasa Aman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38B2F3B-0919-4C4F-8F4C-3C560602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 –orang  yang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teringgi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loyal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10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9B1A73B-CB10-4A68-805A-D01C3681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Karyawaan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Menerima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06EE3F2-47A9-4E28-BA36-3095D18B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en-US" dirty="0" err="1"/>
              <a:t>Menarik</a:t>
            </a:r>
            <a:endParaRPr lang="en-US" dirty="0"/>
          </a:p>
          <a:p>
            <a:pPr lvl="1"/>
            <a:r>
              <a:rPr lang="en-US" dirty="0" err="1"/>
              <a:t>Memelihara</a:t>
            </a:r>
            <a:endParaRPr lang="en-US" dirty="0"/>
          </a:p>
          <a:p>
            <a:pPr lvl="1"/>
            <a:r>
              <a:rPr lang="en-US" dirty="0" err="1"/>
              <a:t>Meotivasi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93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291</Words>
  <Application>Microsoft Office PowerPoint</Application>
  <PresentationFormat>Layar Lebar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Office</vt:lpstr>
      <vt:lpstr>Paradigma Usang  Mengelola Talenta</vt:lpstr>
      <vt:lpstr>Beberapa Paradigma lama soal pengelola manajemen SDM di Perusahaan</vt:lpstr>
      <vt:lpstr>1. Orang Butuh Perusahaan</vt:lpstr>
      <vt:lpstr>2. Keunggulan Kompetitif Terletak pada Mesin, Modal, dan Geografi</vt:lpstr>
      <vt:lpstr>3. Dampak Manusia Sedikit bagi Kinerja Perusahaan</vt:lpstr>
      <vt:lpstr>11 vs 1</vt:lpstr>
      <vt:lpstr>4. Pekerjaan Langka, Banyak Orang yang Dapat Mengisinya</vt:lpstr>
      <vt:lpstr>5. Pekerjaan Memberikan Rasa Aman</vt:lpstr>
      <vt:lpstr>6. Karyawaan Bersifat Menerima</vt:lpstr>
      <vt:lpstr>7. Pergerakan Karier Karyawan Bersifat Vertikal</vt:lpstr>
      <vt:lpstr>Emergent, Migrating, Tradisional Employer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Usang  Mengelola Talenta</dc:title>
  <dc:creator>EDWARD KRISTIAN MANGARE</dc:creator>
  <cp:lastModifiedBy>EDWARD KRISTIAN MANGARE</cp:lastModifiedBy>
  <cp:revision>5</cp:revision>
  <dcterms:created xsi:type="dcterms:W3CDTF">2020-04-01T13:50:19Z</dcterms:created>
  <dcterms:modified xsi:type="dcterms:W3CDTF">2020-04-01T14:17:51Z</dcterms:modified>
</cp:coreProperties>
</file>