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7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01F-4E09-4914-8689-95B9C0E52F4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3C3D-4B85-4B78-9343-2E08EEB3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01F-4E09-4914-8689-95B9C0E52F4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3C3D-4B85-4B78-9343-2E08EEB3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3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01F-4E09-4914-8689-95B9C0E52F4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3C3D-4B85-4B78-9343-2E08EEB3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01F-4E09-4914-8689-95B9C0E52F4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3C3D-4B85-4B78-9343-2E08EEB3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01F-4E09-4914-8689-95B9C0E52F4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3C3D-4B85-4B78-9343-2E08EEB3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01F-4E09-4914-8689-95B9C0E52F4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3C3D-4B85-4B78-9343-2E08EEB3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5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01F-4E09-4914-8689-95B9C0E52F4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3C3D-4B85-4B78-9343-2E08EEB3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01F-4E09-4914-8689-95B9C0E52F4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3C3D-4B85-4B78-9343-2E08EEB3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01F-4E09-4914-8689-95B9C0E52F4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3C3D-4B85-4B78-9343-2E08EEB3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5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01F-4E09-4914-8689-95B9C0E52F4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3C3D-4B85-4B78-9343-2E08EEB3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01F-4E09-4914-8689-95B9C0E52F4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3C3D-4B85-4B78-9343-2E08EEB3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401F-4E09-4914-8689-95B9C0E52F4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3C3D-4B85-4B78-9343-2E08EEB3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PAULUS BERTOBAT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Sharing 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komsel</a:t>
            </a:r>
            <a:r>
              <a:rPr lang="en-US" dirty="0">
                <a:solidFill>
                  <a:schemeClr val="accent2"/>
                </a:solidFill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346801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229600" cy="4651506"/>
          </a:xfrm>
        </p:spPr>
      </p:pic>
    </p:spTree>
    <p:extLst>
      <p:ext uri="{BB962C8B-B14F-4D97-AF65-F5344CB8AC3E}">
        <p14:creationId xmlns:p14="http://schemas.microsoft.com/office/powerpoint/2010/main" val="61385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AYAT ALKITAB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DIKUTIP DARI KISAH </a:t>
            </a:r>
            <a:r>
              <a:rPr lang="en-US" dirty="0" err="1">
                <a:solidFill>
                  <a:schemeClr val="bg1"/>
                </a:solidFill>
              </a:rPr>
              <a:t>Kisah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Rasul</a:t>
            </a:r>
            <a:r>
              <a:rPr lang="en-US" dirty="0">
                <a:solidFill>
                  <a:schemeClr val="bg1"/>
                </a:solidFill>
              </a:rPr>
              <a:t> 9 : 3-4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9:3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perjalanannya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Damsyik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ketika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tiba-tiba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cahaya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memancar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mengelilingi</a:t>
            </a:r>
            <a:r>
              <a:rPr lang="en-US" dirty="0">
                <a:solidFill>
                  <a:schemeClr val="bg1"/>
                </a:solidFill>
              </a:rPr>
              <a:t> dia.</a:t>
            </a:r>
          </a:p>
          <a:p>
            <a:r>
              <a:rPr lang="en-US" dirty="0">
                <a:solidFill>
                  <a:schemeClr val="bg1"/>
                </a:solidFill>
              </a:rPr>
              <a:t>9:4 </a:t>
            </a:r>
            <a:r>
              <a:rPr lang="en-US" dirty="0" err="1">
                <a:solidFill>
                  <a:schemeClr val="bg1"/>
                </a:solidFill>
              </a:rPr>
              <a:t>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kedengaranlah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olehnya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suara</a:t>
            </a:r>
            <a:r>
              <a:rPr lang="en-US" dirty="0">
                <a:solidFill>
                  <a:schemeClr val="bg1"/>
                </a:solidFill>
              </a:rPr>
              <a:t> j  yang </a:t>
            </a:r>
            <a:r>
              <a:rPr lang="en-US" dirty="0" err="1">
                <a:solidFill>
                  <a:schemeClr val="bg1"/>
                </a:solidFill>
              </a:rPr>
              <a:t>berkata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kepadanya</a:t>
            </a:r>
            <a:r>
              <a:rPr lang="en-US" dirty="0">
                <a:solidFill>
                  <a:schemeClr val="bg1"/>
                </a:solidFill>
              </a:rPr>
              <a:t>: "</a:t>
            </a:r>
            <a:r>
              <a:rPr lang="en-US" dirty="0" err="1">
                <a:solidFill>
                  <a:schemeClr val="bg1"/>
                </a:solidFill>
              </a:rPr>
              <a:t>Saulus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Saulus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mengapakah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engkau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menganiaya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Aku</a:t>
            </a:r>
            <a:r>
              <a:rPr lang="en-US" dirty="0">
                <a:solidFill>
                  <a:schemeClr val="bg1"/>
                </a:solidFill>
              </a:rPr>
              <a:t>?" </a:t>
            </a:r>
          </a:p>
          <a:p>
            <a:r>
              <a:rPr lang="en-US" dirty="0">
                <a:solidFill>
                  <a:schemeClr val="bg1"/>
                </a:solidFill>
              </a:rPr>
              <a:t>9:5 </a:t>
            </a:r>
            <a:r>
              <a:rPr lang="en-US" dirty="0" err="1">
                <a:solidFill>
                  <a:schemeClr val="bg1"/>
                </a:solidFill>
              </a:rPr>
              <a:t>Jawab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Saulus</a:t>
            </a:r>
            <a:r>
              <a:rPr lang="en-US" dirty="0">
                <a:solidFill>
                  <a:schemeClr val="bg1"/>
                </a:solidFill>
              </a:rPr>
              <a:t>: "</a:t>
            </a:r>
            <a:r>
              <a:rPr lang="en-US" dirty="0" err="1">
                <a:solidFill>
                  <a:schemeClr val="bg1"/>
                </a:solidFill>
              </a:rPr>
              <a:t>Siapakah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Engkau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Tuhan</a:t>
            </a:r>
            <a:r>
              <a:rPr lang="en-US" dirty="0">
                <a:solidFill>
                  <a:schemeClr val="bg1"/>
                </a:solidFill>
              </a:rPr>
              <a:t>?" Kata-</a:t>
            </a:r>
            <a:r>
              <a:rPr lang="en-US" dirty="0" err="1">
                <a:solidFill>
                  <a:schemeClr val="bg1"/>
                </a:solidFill>
              </a:rPr>
              <a:t>Nya</a:t>
            </a:r>
            <a:r>
              <a:rPr lang="en-US" dirty="0">
                <a:solidFill>
                  <a:schemeClr val="bg1"/>
                </a:solidFill>
              </a:rPr>
              <a:t>: "</a:t>
            </a:r>
            <a:r>
              <a:rPr lang="en-US" dirty="0" err="1">
                <a:solidFill>
                  <a:schemeClr val="bg1"/>
                </a:solidFill>
              </a:rPr>
              <a:t>Akulah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Yesus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kauaniaya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9:6 </a:t>
            </a:r>
            <a:r>
              <a:rPr lang="en-US" dirty="0" err="1">
                <a:solidFill>
                  <a:schemeClr val="bg1"/>
                </a:solidFill>
              </a:rPr>
              <a:t>Tetapi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bangunlah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pergilah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kota</a:t>
            </a:r>
            <a:r>
              <a:rPr lang="en-US" dirty="0">
                <a:solidFill>
                  <a:schemeClr val="bg1"/>
                </a:solidFill>
              </a:rPr>
              <a:t>, di </a:t>
            </a:r>
            <a:r>
              <a:rPr lang="en-US" dirty="0" err="1">
                <a:solidFill>
                  <a:schemeClr val="bg1"/>
                </a:solidFill>
              </a:rPr>
              <a:t>sana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dikatakan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kepadamu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kauperbuat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19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4221162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/>
            <a:r>
              <a:rPr lang="en-US" sz="6600" dirty="0">
                <a:solidFill>
                  <a:schemeClr val="bg1"/>
                </a:solidFill>
              </a:rPr>
              <a:t>PERJUMPAAN MENGHASILKAN KESERUPAAN</a:t>
            </a:r>
          </a:p>
        </p:txBody>
      </p:sp>
    </p:spTree>
    <p:extLst>
      <p:ext uri="{BB962C8B-B14F-4D97-AF65-F5344CB8AC3E}">
        <p14:creationId xmlns:p14="http://schemas.microsoft.com/office/powerpoint/2010/main" val="13922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DID YOU MEET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You meet , your own EGO?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You meet , your own PERSPECTIVE?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You meet , your own OPINION?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</a:rPr>
              <a:t>Or meet your God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7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657A-4A5F-4CE0-8DC5-08275D60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2"/>
                </a:solidFill>
              </a:rPr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278398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Entounter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endParaRPr lang="en-US" dirty="0"/>
          </a:p>
          <a:p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tutup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lipat</a:t>
            </a:r>
            <a:r>
              <a:rPr lang="en-US" dirty="0"/>
              <a:t> </a:t>
            </a:r>
            <a:r>
              <a:rPr lang="en-US" dirty="0" err="1"/>
              <a:t>tangan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di </a:t>
            </a:r>
            <a:r>
              <a:rPr lang="en-US" dirty="0" err="1"/>
              <a:t>jamah</a:t>
            </a:r>
            <a:r>
              <a:rPr lang="en-US" dirty="0"/>
              <a:t> 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merenung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63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Scare to be lonely</a:t>
            </a:r>
          </a:p>
          <a:p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gak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kita</a:t>
            </a:r>
            <a:endParaRPr lang="en-US" dirty="0"/>
          </a:p>
          <a:p>
            <a:r>
              <a:rPr lang="en-US" dirty="0" err="1"/>
              <a:t>Disaat</a:t>
            </a:r>
            <a:r>
              <a:rPr lang="en-US" dirty="0"/>
              <a:t> </a:t>
            </a:r>
            <a:r>
              <a:rPr lang="en-US" dirty="0" err="1"/>
              <a:t>aku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, </a:t>
            </a:r>
            <a:r>
              <a:rPr lang="en-US" dirty="0" err="1"/>
              <a:t>kyk</a:t>
            </a:r>
            <a:r>
              <a:rPr lang="en-US" dirty="0"/>
              <a:t> </a:t>
            </a:r>
            <a:r>
              <a:rPr lang="en-US" dirty="0" err="1"/>
              <a:t>hadirat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9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173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PAULUS BERTOBAT</vt:lpstr>
      <vt:lpstr>PowerPoint Presentation</vt:lpstr>
      <vt:lpstr>AYAT ALKITAB</vt:lpstr>
      <vt:lpstr>PERJUMPAAN MENGHASILKAN KESERUPAAN</vt:lpstr>
      <vt:lpstr>WHAT DID YOU MEET ?</vt:lpstr>
      <vt:lpstr>SELESAI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Perjumpaan Menghasilkan Keserupaan</dc:title>
  <dc:creator>Windows User</dc:creator>
  <cp:lastModifiedBy>EDWARD KRISTIAN MANGARE</cp:lastModifiedBy>
  <cp:revision>6</cp:revision>
  <dcterms:created xsi:type="dcterms:W3CDTF">2020-06-10T14:06:22Z</dcterms:created>
  <dcterms:modified xsi:type="dcterms:W3CDTF">2020-06-12T12:44:38Z</dcterms:modified>
</cp:coreProperties>
</file>