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45" autoAdjust="0"/>
  </p:normalViewPr>
  <p:slideViewPr>
    <p:cSldViewPr snapToGrid="0">
      <p:cViewPr>
        <p:scale>
          <a:sx n="66" d="100"/>
          <a:sy n="66" d="100"/>
        </p:scale>
        <p:origin x="6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5544F-D6DF-4B93-A2B1-AF860B316210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3605-4D15-471C-B21A-C756B41D15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15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Kezdőlap: térképen a közelben keresett és elveszett kutyák kis ikonnal jelölve. Ikonra kattintva felugró kisablakban a kutya és az észlelések adatai. Térkép görgethető, </a:t>
            </a:r>
            <a:r>
              <a:rPr lang="hu-HU" dirty="0" err="1"/>
              <a:t>zoomolható</a:t>
            </a:r>
            <a:r>
              <a:rPr lang="hu-HU" dirty="0"/>
              <a:t> (</a:t>
            </a:r>
            <a:r>
              <a:rPr lang="hu-HU" dirty="0" err="1"/>
              <a:t>google</a:t>
            </a:r>
            <a:r>
              <a:rPr lang="hu-HU" dirty="0"/>
              <a:t> térkép?) Nyelvváltó ikon nyelvet vált. Bármelyik másik gombra kattintva belépés szükséges. </a:t>
            </a:r>
          </a:p>
          <a:p>
            <a:r>
              <a:rPr lang="hu-HU" dirty="0"/>
              <a:t>Megjegyzés: </a:t>
            </a:r>
            <a:r>
              <a:rPr lang="hu-HU" dirty="0" err="1"/>
              <a:t>geolokáció</a:t>
            </a:r>
            <a:r>
              <a:rPr lang="hu-HU" dirty="0"/>
              <a:t> szükséges.</a:t>
            </a:r>
          </a:p>
          <a:p>
            <a:r>
              <a:rPr lang="hu-HU" dirty="0"/>
              <a:t>Alap nyelv </a:t>
            </a:r>
            <a:r>
              <a:rPr lang="hu-HU" dirty="0" err="1"/>
              <a:t>geolokáció</a:t>
            </a:r>
            <a:r>
              <a:rPr lang="hu-HU" dirty="0"/>
              <a:t> alapján.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440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menüben a „Kutyáim” gombra kattintva jelennek meg a kutyák. + gombbal új kutya, kutyára kattintva </a:t>
            </a:r>
            <a:r>
              <a:rPr lang="hu-HU"/>
              <a:t>kutya saját menüje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39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Belépés: jelszóval vagy </a:t>
            </a:r>
            <a:r>
              <a:rPr lang="hu-HU" dirty="0" err="1"/>
              <a:t>fb</a:t>
            </a:r>
            <a:r>
              <a:rPr lang="hu-HU" dirty="0"/>
              <a:t>/</a:t>
            </a:r>
            <a:r>
              <a:rPr lang="hu-HU" dirty="0" err="1"/>
              <a:t>google</a:t>
            </a:r>
            <a:r>
              <a:rPr lang="hu-HU" dirty="0"/>
              <a:t> azonosítóval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90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Regisztráció: név, email cím, jelszó (jelszó kétszer kellene, nem úgy, mint a képen)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00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Belépés utáni kezdő oldal: Kutyakereső menü. Ugyanaz, mint belépés nélkül, de már működnek a gombok. Észlelőknek és a tulajdonosnak csak a </a:t>
            </a:r>
            <a:r>
              <a:rPr lang="hu-HU" dirty="0" err="1"/>
              <a:t>nickje</a:t>
            </a:r>
            <a:r>
              <a:rPr lang="hu-HU" dirty="0"/>
              <a:t> látszódik, kivéve:</a:t>
            </a:r>
          </a:p>
          <a:p>
            <a:pPr marL="228600" indent="-228600">
              <a:buAutoNum type="arabicPeriod"/>
            </a:pPr>
            <a:r>
              <a:rPr lang="hu-HU" dirty="0"/>
              <a:t>Ha észlelő vagyok, látom a tulajdonos adatait.</a:t>
            </a:r>
          </a:p>
          <a:p>
            <a:pPr marL="228600" indent="-228600">
              <a:buAutoNum type="arabicPeriod"/>
            </a:pPr>
            <a:r>
              <a:rPr lang="hu-HU" dirty="0"/>
              <a:t>Ha tulajdonos vagyok, látom az összes észlelő adatait.</a:t>
            </a:r>
          </a:p>
          <a:p>
            <a:endParaRPr lang="hu-HU" dirty="0"/>
          </a:p>
          <a:p>
            <a:r>
              <a:rPr lang="hu-HU" dirty="0"/>
              <a:t>Plusz menü: kutyáim, és profil.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93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Láttam egy kutyát gomb megnyomásával feljön a </a:t>
            </a:r>
            <a:r>
              <a:rPr lang="hu-HU" dirty="0" err="1"/>
              <a:t>form</a:t>
            </a:r>
            <a:r>
              <a:rPr lang="hu-HU" dirty="0"/>
              <a:t>: meg kell adni a kutya adatait (vonal fölött), és az észlelés adatait (vonal alatt). GPS-t (címet is lehet?) automatikusan </a:t>
            </a:r>
            <a:r>
              <a:rPr lang="hu-HU" dirty="0" err="1"/>
              <a:t>geolokációból</a:t>
            </a:r>
            <a:r>
              <a:rPr lang="hu-HU" dirty="0"/>
              <a:t>, dátumot és időt is, de minden szerkeszthető kézileg is. A *-</a:t>
            </a:r>
            <a:r>
              <a:rPr lang="hu-HU" dirty="0" err="1"/>
              <a:t>gal</a:t>
            </a:r>
            <a:r>
              <a:rPr lang="hu-HU" dirty="0"/>
              <a:t> jelölt kötelező.</a:t>
            </a:r>
          </a:p>
          <a:p>
            <a:endParaRPr lang="hu-HU" dirty="0"/>
          </a:p>
          <a:p>
            <a:r>
              <a:rPr lang="hu-HU" dirty="0"/>
              <a:t>Fajta, szín: kézzel beírható vagy listából választható</a:t>
            </a:r>
          </a:p>
          <a:p>
            <a:r>
              <a:rPr lang="hu-HU" dirty="0"/>
              <a:t>Nem: M/F/Na</a:t>
            </a:r>
          </a:p>
          <a:p>
            <a:r>
              <a:rPr lang="hu-HU" dirty="0"/>
              <a:t>Méret: kis/közepes/nagy</a:t>
            </a:r>
          </a:p>
          <a:p>
            <a:r>
              <a:rPr lang="hu-HU" dirty="0"/>
              <a:t>Cím: TODO (legyen külön város, utca, </a:t>
            </a:r>
            <a:r>
              <a:rPr lang="hu-HU" dirty="0" err="1"/>
              <a:t>stb</a:t>
            </a:r>
            <a:r>
              <a:rPr lang="hu-HU" dirty="0"/>
              <a:t>?) lehet helyette GPS koordináta is. TODO: hely megadásánál esetleg térkép legyen? TODO: GPS-hez rendelhető cím? Támogatja ezt a </a:t>
            </a:r>
            <a:r>
              <a:rPr lang="hu-HU" dirty="0" err="1"/>
              <a:t>google</a:t>
            </a:r>
            <a:r>
              <a:rPr lang="hu-HU" dirty="0"/>
              <a:t> </a:t>
            </a:r>
            <a:r>
              <a:rPr lang="hu-HU" dirty="0" err="1"/>
              <a:t>api</a:t>
            </a:r>
            <a:r>
              <a:rPr lang="hu-HU" dirty="0"/>
              <a:t>?</a:t>
            </a:r>
          </a:p>
          <a:p>
            <a:r>
              <a:rPr lang="hu-HU" dirty="0"/>
              <a:t>Láttam gomb -&gt; rögzíti az észlelést</a:t>
            </a:r>
          </a:p>
          <a:p>
            <a:r>
              <a:rPr lang="hu-HU" dirty="0"/>
              <a:t>Nálam van -&gt; rögzíti az észlelést, és jelöli, hogy az észlelő befogadta a kutyát. TODO: hogyan jelöljük ezt?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24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 már meglévő észlelésnél (vagy elvesztésnél) plusz gombra kattintunk, hozzáadhatunk egy új észlelést, és módosíthatjuk a kutya adatait (pl. egy későbbi észlelő le tudja olvasni a chipet, vagy meg tudja állapítani a fajtát). Minden más ugyanúgy, mint az első észlelésnél. Észlelő adatai jöhetnek profilból, ha vannak, de szerkeszthető is. Email cím/</a:t>
            </a:r>
            <a:r>
              <a:rPr lang="hu-HU" dirty="0" err="1"/>
              <a:t>telszám</a:t>
            </a:r>
            <a:r>
              <a:rPr lang="hu-HU" dirty="0"/>
              <a:t>/</a:t>
            </a:r>
            <a:r>
              <a:rPr lang="hu-HU" dirty="0" err="1"/>
              <a:t>fb</a:t>
            </a:r>
            <a:r>
              <a:rPr lang="hu-HU" dirty="0"/>
              <a:t> közül legalább egynek kell lenni. Ha „Láttam” gomb helyett a „Nálam van” gombra kattint a felhasználó, azzal azt jelzi, hogy ideiglenesen befogadta a kutyát, nála keresheti a gazda. Ha az „Elhelyezve” gombot nyomja a felhasználó, azzal azt jelzi, hogy a kutyának meglett a tulajdonosan, vagy örökbe lett fogadva, vagy menhelyre került. Ezután a kutya nem jelenik meg a térképen.</a:t>
            </a:r>
          </a:p>
          <a:p>
            <a:endParaRPr lang="hu-HU" dirty="0"/>
          </a:p>
          <a:p>
            <a:r>
              <a:rPr lang="hu-HU" dirty="0"/>
              <a:t>TODO: lehessen módosítani a már felvitt észlelést is utólag?  </a:t>
            </a:r>
          </a:p>
          <a:p>
            <a:r>
              <a:rPr lang="hu-HU" dirty="0"/>
              <a:t>TODO: valami normális elrendezés kéne, ez így gagyi</a:t>
            </a:r>
          </a:p>
          <a:p>
            <a:r>
              <a:rPr lang="hu-HU" dirty="0"/>
              <a:t>TODO: lehessen csak hozzászólni, leírás mező, a többi nélkül? az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69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 már meglévő észlelésnél „Őt keresem” gombra kattintunk, jelezhetjük, hogy mi vagyunk a gazdái a kutyának, és keressük, megadva adatainkat, így az esetleges észlelők fel tudják venni a kapcsolatot velünk. Ugyanazokat az adatokat kell megadni, mint normál elvesztéskor. A tulajdonos és a kutya adatai jöhetnek a profilból, ha vannak, de szerkeszthetőek is. Tulajdonosnál email cím/</a:t>
            </a:r>
            <a:r>
              <a:rPr lang="hu-HU" dirty="0" err="1"/>
              <a:t>telszám</a:t>
            </a:r>
            <a:r>
              <a:rPr lang="hu-HU" dirty="0"/>
              <a:t>/</a:t>
            </a:r>
            <a:r>
              <a:rPr lang="hu-HU" dirty="0" err="1"/>
              <a:t>fb</a:t>
            </a:r>
            <a:r>
              <a:rPr lang="hu-HU" dirty="0"/>
              <a:t> közül legalább egy kell.</a:t>
            </a:r>
          </a:p>
          <a:p>
            <a:endParaRPr lang="hu-HU" dirty="0"/>
          </a:p>
          <a:p>
            <a:r>
              <a:rPr lang="hu-HU" dirty="0"/>
              <a:t>Ezután:</a:t>
            </a:r>
          </a:p>
          <a:p>
            <a:r>
              <a:rPr lang="hu-HU" dirty="0"/>
              <a:t>1. A kutya úgy jelenik meg, mint a normál elveszett kutya, az észlelési adatokkal</a:t>
            </a:r>
          </a:p>
          <a:p>
            <a:r>
              <a:rPr lang="hu-HU" dirty="0"/>
              <a:t>2. láthatóvá válnak (csak nekünk) az észlelők kapcsolattartási adatai, ha rákattintunk az észlelőre.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41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„Elvesztettem egy kutyát gomb”: kutya elvesztését jelentjük. Ugyanaz, mint az előző oldalon.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18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Már elveszett kutyánál a „Meglett” gombra kattintva azt jelzi a gazda, hogy meglett a kutyusa. Ezután a kutya nem jelenik meg a térképen, mint elveszett kutya.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24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624-4DB6-43E8-8D46-4A9CBAD2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34D6-9AAA-4B5A-A5F2-B5A6D629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972F-CDDA-4D75-BC3D-8E4613F9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9178-923F-4016-988F-B243D357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3078-AE36-4582-BA9E-386F252A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97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FC4E-7495-494B-AD0C-3AB4642B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0DD33-5EC0-4211-B71C-97B5E4800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C629-78C3-482C-A452-7A3F7C2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48F4-B9A5-46A5-BBD8-901B2E3B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26D3-141E-43EC-ADF1-238EA101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4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BE3B9-78C5-455A-A724-9D40D36BC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50E2E-954E-4C6F-BEDF-ABCC9152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34B6-6BF1-4061-A136-ABB6DE6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8CF8-D78C-49A5-901F-C313FA76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F8B9-65AF-47E2-A478-F864901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1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8928-0D9A-4EB0-8ED3-C736CEA3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3C5D-4F54-4A87-A487-8F9E940B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59BC-F443-4AD2-9F44-2553CE52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6FC7-F7B5-40F6-9163-9BCE2B0E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73BE-D035-408A-9D07-6123C0EF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3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A500-A7B5-4918-9B0A-3AE044B4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51FE-C3C6-4BB9-BEA6-190376ED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EBAD-FCD9-4638-9626-A732F6E1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C723-A1C8-4051-AD2C-D4181E9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FCB1-0D86-40CF-8A8A-CD1BDA1C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1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7412-8950-4E09-9612-9C3523F0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1335-4845-4138-A239-86C21D68F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A533-79D5-4E56-8CAF-385EAE4A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FC74-1833-44CD-A417-0036626D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6C50-0224-4166-8145-D8C1AF0B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8DF4-DAB0-4840-9649-BA95A93F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4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E669-D78A-48A0-A3A8-CEE3DFC8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2CDB0-524B-4A65-A961-26EA6E20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3065-E5B9-427C-BC04-5CCBA2A82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8D93-5DDB-4816-B03C-64DF5CCB9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6506F-91C7-4CA4-896A-A0E5BAE5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30A18-FFEA-4B82-9C50-4B6AAF88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A7E9B-7D09-4C73-AE10-80DA70E8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6AC1A-64BC-4968-9869-5F76BA4C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25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B8DC-CB6D-4083-9A27-30BE8ACD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1EA6F-4EA1-466F-BA8C-D53D0E57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8EF44-687C-40A7-A300-EFA674C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B79A4-A65A-4022-ADEA-7B1F387A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68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7C9F4-934F-46A4-A584-B0DDBA39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1CF95-5FC9-4EFA-8F20-75FC0C00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7DE74-2D96-4359-B995-D4CD45A7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B935-6726-4014-AC36-D0CDD04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A24E-EC22-4E20-A260-FCB70F5F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B8FE0-9CD1-4E83-91AE-56567C7B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34B0-AFA7-40B8-B633-1C069DDC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ADD8-2DDB-44CA-A65B-080B9121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54C4-46FC-4115-952C-349A739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0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17AE-28DC-43E0-ADE2-66FFD595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BABF3-EC27-428C-877F-080DFA03B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809C5-7DC1-4591-B7B0-C7EF2159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70DA-D422-4E1D-927A-53447CCE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0B4ED-85DA-49DE-B341-D735E6D8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2AFC-4722-4496-9DE4-42BFA584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7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72934-E3CD-42CA-851A-7DF3A0C4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AD96-0BD8-480F-9F6F-3789C3E2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A8DB-793D-4D30-808F-EA65A9DCE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E686-3C4F-44DD-AE59-C0B30A6DDDA4}" type="datetimeFigureOut">
              <a:rPr lang="hu-HU" smtClean="0"/>
              <a:t>2021. 05. 17.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D686-F86C-4013-9614-192AF041D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296A-4140-4DFF-9279-AB65AB3B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4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Atlas_of_Alabam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Atlas_of_Alabam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10060891" y="242088"/>
            <a:ext cx="897875" cy="276999"/>
          </a:xfrm>
          <a:custGeom>
            <a:avLst/>
            <a:gdLst>
              <a:gd name="connsiteX0" fmla="*/ 0 w 897875"/>
              <a:gd name="connsiteY0" fmla="*/ 0 h 276999"/>
              <a:gd name="connsiteX1" fmla="*/ 439959 w 897875"/>
              <a:gd name="connsiteY1" fmla="*/ 0 h 276999"/>
              <a:gd name="connsiteX2" fmla="*/ 897875 w 897875"/>
              <a:gd name="connsiteY2" fmla="*/ 0 h 276999"/>
              <a:gd name="connsiteX3" fmla="*/ 897875 w 897875"/>
              <a:gd name="connsiteY3" fmla="*/ 276999 h 276999"/>
              <a:gd name="connsiteX4" fmla="*/ 448938 w 897875"/>
              <a:gd name="connsiteY4" fmla="*/ 276999 h 276999"/>
              <a:gd name="connsiteX5" fmla="*/ 0 w 897875"/>
              <a:gd name="connsiteY5" fmla="*/ 276999 h 276999"/>
              <a:gd name="connsiteX6" fmla="*/ 0 w 897875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875" h="276999" extrusionOk="0">
                <a:moveTo>
                  <a:pt x="0" y="0"/>
                </a:moveTo>
                <a:cubicBezTo>
                  <a:pt x="147456" y="13002"/>
                  <a:pt x="252541" y="-3965"/>
                  <a:pt x="439959" y="0"/>
                </a:cubicBezTo>
                <a:cubicBezTo>
                  <a:pt x="627377" y="3965"/>
                  <a:pt x="676320" y="15634"/>
                  <a:pt x="897875" y="0"/>
                </a:cubicBezTo>
                <a:cubicBezTo>
                  <a:pt x="906448" y="55906"/>
                  <a:pt x="886841" y="166747"/>
                  <a:pt x="897875" y="276999"/>
                </a:cubicBezTo>
                <a:cubicBezTo>
                  <a:pt x="799340" y="298495"/>
                  <a:pt x="596095" y="297389"/>
                  <a:pt x="448938" y="276999"/>
                </a:cubicBezTo>
                <a:cubicBezTo>
                  <a:pt x="301781" y="256609"/>
                  <a:pt x="125924" y="28508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regisztráció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Név: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3104720" y="1494954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8B7AA5-B9BB-4D49-B647-7DBADCC51DCF}"/>
              </a:ext>
            </a:extLst>
          </p:cNvPr>
          <p:cNvSpPr txBox="1"/>
          <p:nvPr/>
        </p:nvSpPr>
        <p:spPr>
          <a:xfrm>
            <a:off x="11030612" y="242089"/>
            <a:ext cx="671979" cy="276999"/>
          </a:xfrm>
          <a:custGeom>
            <a:avLst/>
            <a:gdLst>
              <a:gd name="connsiteX0" fmla="*/ 0 w 671979"/>
              <a:gd name="connsiteY0" fmla="*/ 0 h 276999"/>
              <a:gd name="connsiteX1" fmla="*/ 671979 w 671979"/>
              <a:gd name="connsiteY1" fmla="*/ 0 h 276999"/>
              <a:gd name="connsiteX2" fmla="*/ 671979 w 671979"/>
              <a:gd name="connsiteY2" fmla="*/ 276999 h 276999"/>
              <a:gd name="connsiteX3" fmla="*/ 0 w 671979"/>
              <a:gd name="connsiteY3" fmla="*/ 276999 h 276999"/>
              <a:gd name="connsiteX4" fmla="*/ 0 w 67197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79" h="276999" extrusionOk="0">
                <a:moveTo>
                  <a:pt x="0" y="0"/>
                </a:moveTo>
                <a:cubicBezTo>
                  <a:pt x="213443" y="11403"/>
                  <a:pt x="481345" y="24049"/>
                  <a:pt x="671979" y="0"/>
                </a:cubicBezTo>
                <a:cubicBezTo>
                  <a:pt x="672689" y="129281"/>
                  <a:pt x="666903" y="196420"/>
                  <a:pt x="671979" y="276999"/>
                </a:cubicBezTo>
                <a:cubicBezTo>
                  <a:pt x="489932" y="243533"/>
                  <a:pt x="330696" y="24715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belépés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37BB0-130B-4721-9BDC-3CE7043DDF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34" y="180732"/>
            <a:ext cx="359106" cy="3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277" y="1004793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839CCF20-7800-4FA3-ABA5-53D4D89A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3775" y="1004793"/>
            <a:ext cx="914400" cy="914400"/>
          </a:xfrm>
          <a:prstGeom prst="rect">
            <a:avLst/>
          </a:prstGeom>
        </p:spPr>
      </p:pic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FCA69F59-D6F3-4984-9272-FBC0198EC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1273" y="100479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386277" y="203714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4497-4950-493B-9E2B-58BB824E2B5C}"/>
              </a:ext>
            </a:extLst>
          </p:cNvPr>
          <p:cNvSpPr txBox="1"/>
          <p:nvPr/>
        </p:nvSpPr>
        <p:spPr>
          <a:xfrm>
            <a:off x="2561435" y="2036615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Buksi</a:t>
            </a:r>
          </a:p>
        </p:txBody>
      </p:sp>
    </p:spTree>
    <p:extLst>
      <p:ext uri="{BB962C8B-B14F-4D97-AF65-F5344CB8AC3E}">
        <p14:creationId xmlns:p14="http://schemas.microsoft.com/office/powerpoint/2010/main" val="35512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10060891" y="242088"/>
            <a:ext cx="897875" cy="276999"/>
          </a:xfrm>
          <a:custGeom>
            <a:avLst/>
            <a:gdLst>
              <a:gd name="connsiteX0" fmla="*/ 0 w 897875"/>
              <a:gd name="connsiteY0" fmla="*/ 0 h 276999"/>
              <a:gd name="connsiteX1" fmla="*/ 439959 w 897875"/>
              <a:gd name="connsiteY1" fmla="*/ 0 h 276999"/>
              <a:gd name="connsiteX2" fmla="*/ 897875 w 897875"/>
              <a:gd name="connsiteY2" fmla="*/ 0 h 276999"/>
              <a:gd name="connsiteX3" fmla="*/ 897875 w 897875"/>
              <a:gd name="connsiteY3" fmla="*/ 276999 h 276999"/>
              <a:gd name="connsiteX4" fmla="*/ 448938 w 897875"/>
              <a:gd name="connsiteY4" fmla="*/ 276999 h 276999"/>
              <a:gd name="connsiteX5" fmla="*/ 0 w 897875"/>
              <a:gd name="connsiteY5" fmla="*/ 276999 h 276999"/>
              <a:gd name="connsiteX6" fmla="*/ 0 w 897875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875" h="276999" extrusionOk="0">
                <a:moveTo>
                  <a:pt x="0" y="0"/>
                </a:moveTo>
                <a:cubicBezTo>
                  <a:pt x="147456" y="13002"/>
                  <a:pt x="252541" y="-3965"/>
                  <a:pt x="439959" y="0"/>
                </a:cubicBezTo>
                <a:cubicBezTo>
                  <a:pt x="627377" y="3965"/>
                  <a:pt x="676320" y="15634"/>
                  <a:pt x="897875" y="0"/>
                </a:cubicBezTo>
                <a:cubicBezTo>
                  <a:pt x="906448" y="55906"/>
                  <a:pt x="886841" y="166747"/>
                  <a:pt x="897875" y="276999"/>
                </a:cubicBezTo>
                <a:cubicBezTo>
                  <a:pt x="799340" y="298495"/>
                  <a:pt x="596095" y="297389"/>
                  <a:pt x="448938" y="276999"/>
                </a:cubicBezTo>
                <a:cubicBezTo>
                  <a:pt x="301781" y="256609"/>
                  <a:pt x="125924" y="28508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regisztráció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8B7AA5-B9BB-4D49-B647-7DBADCC51DCF}"/>
              </a:ext>
            </a:extLst>
          </p:cNvPr>
          <p:cNvSpPr txBox="1"/>
          <p:nvPr/>
        </p:nvSpPr>
        <p:spPr>
          <a:xfrm>
            <a:off x="11030612" y="242089"/>
            <a:ext cx="671979" cy="276999"/>
          </a:xfrm>
          <a:custGeom>
            <a:avLst/>
            <a:gdLst>
              <a:gd name="connsiteX0" fmla="*/ 0 w 671979"/>
              <a:gd name="connsiteY0" fmla="*/ 0 h 276999"/>
              <a:gd name="connsiteX1" fmla="*/ 671979 w 671979"/>
              <a:gd name="connsiteY1" fmla="*/ 0 h 276999"/>
              <a:gd name="connsiteX2" fmla="*/ 671979 w 671979"/>
              <a:gd name="connsiteY2" fmla="*/ 276999 h 276999"/>
              <a:gd name="connsiteX3" fmla="*/ 0 w 671979"/>
              <a:gd name="connsiteY3" fmla="*/ 276999 h 276999"/>
              <a:gd name="connsiteX4" fmla="*/ 0 w 67197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79" h="276999" extrusionOk="0">
                <a:moveTo>
                  <a:pt x="0" y="0"/>
                </a:moveTo>
                <a:cubicBezTo>
                  <a:pt x="213443" y="11403"/>
                  <a:pt x="481345" y="24049"/>
                  <a:pt x="671979" y="0"/>
                </a:cubicBezTo>
                <a:cubicBezTo>
                  <a:pt x="672689" y="129281"/>
                  <a:pt x="666903" y="196420"/>
                  <a:pt x="671979" y="276999"/>
                </a:cubicBezTo>
                <a:cubicBezTo>
                  <a:pt x="489932" y="243533"/>
                  <a:pt x="330696" y="24715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belépés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C939C-CBA9-4F1D-A1FB-06B9D92D22DB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961BC-38A3-4A54-9C64-1C7B60CEA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753" y="738607"/>
            <a:ext cx="5023937" cy="4967168"/>
          </a:xfrm>
          <a:prstGeom prst="rect">
            <a:avLst/>
          </a:prstGeom>
          <a:effectLst>
            <a:innerShdw blurRad="2032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39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10060891" y="242088"/>
            <a:ext cx="897875" cy="276999"/>
          </a:xfrm>
          <a:custGeom>
            <a:avLst/>
            <a:gdLst>
              <a:gd name="connsiteX0" fmla="*/ 0 w 897875"/>
              <a:gd name="connsiteY0" fmla="*/ 0 h 276999"/>
              <a:gd name="connsiteX1" fmla="*/ 439959 w 897875"/>
              <a:gd name="connsiteY1" fmla="*/ 0 h 276999"/>
              <a:gd name="connsiteX2" fmla="*/ 897875 w 897875"/>
              <a:gd name="connsiteY2" fmla="*/ 0 h 276999"/>
              <a:gd name="connsiteX3" fmla="*/ 897875 w 897875"/>
              <a:gd name="connsiteY3" fmla="*/ 276999 h 276999"/>
              <a:gd name="connsiteX4" fmla="*/ 448938 w 897875"/>
              <a:gd name="connsiteY4" fmla="*/ 276999 h 276999"/>
              <a:gd name="connsiteX5" fmla="*/ 0 w 897875"/>
              <a:gd name="connsiteY5" fmla="*/ 276999 h 276999"/>
              <a:gd name="connsiteX6" fmla="*/ 0 w 897875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875" h="276999" extrusionOk="0">
                <a:moveTo>
                  <a:pt x="0" y="0"/>
                </a:moveTo>
                <a:cubicBezTo>
                  <a:pt x="147456" y="13002"/>
                  <a:pt x="252541" y="-3965"/>
                  <a:pt x="439959" y="0"/>
                </a:cubicBezTo>
                <a:cubicBezTo>
                  <a:pt x="627377" y="3965"/>
                  <a:pt x="676320" y="15634"/>
                  <a:pt x="897875" y="0"/>
                </a:cubicBezTo>
                <a:cubicBezTo>
                  <a:pt x="906448" y="55906"/>
                  <a:pt x="886841" y="166747"/>
                  <a:pt x="897875" y="276999"/>
                </a:cubicBezTo>
                <a:cubicBezTo>
                  <a:pt x="799340" y="298495"/>
                  <a:pt x="596095" y="297389"/>
                  <a:pt x="448938" y="276999"/>
                </a:cubicBezTo>
                <a:cubicBezTo>
                  <a:pt x="301781" y="256609"/>
                  <a:pt x="125924" y="28508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regisztráció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8B7AA5-B9BB-4D49-B647-7DBADCC51DCF}"/>
              </a:ext>
            </a:extLst>
          </p:cNvPr>
          <p:cNvSpPr txBox="1"/>
          <p:nvPr/>
        </p:nvSpPr>
        <p:spPr>
          <a:xfrm>
            <a:off x="11030612" y="242089"/>
            <a:ext cx="671979" cy="276999"/>
          </a:xfrm>
          <a:custGeom>
            <a:avLst/>
            <a:gdLst>
              <a:gd name="connsiteX0" fmla="*/ 0 w 671979"/>
              <a:gd name="connsiteY0" fmla="*/ 0 h 276999"/>
              <a:gd name="connsiteX1" fmla="*/ 671979 w 671979"/>
              <a:gd name="connsiteY1" fmla="*/ 0 h 276999"/>
              <a:gd name="connsiteX2" fmla="*/ 671979 w 671979"/>
              <a:gd name="connsiteY2" fmla="*/ 276999 h 276999"/>
              <a:gd name="connsiteX3" fmla="*/ 0 w 671979"/>
              <a:gd name="connsiteY3" fmla="*/ 276999 h 276999"/>
              <a:gd name="connsiteX4" fmla="*/ 0 w 67197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79" h="276999" extrusionOk="0">
                <a:moveTo>
                  <a:pt x="0" y="0"/>
                </a:moveTo>
                <a:cubicBezTo>
                  <a:pt x="213443" y="11403"/>
                  <a:pt x="481345" y="24049"/>
                  <a:pt x="671979" y="0"/>
                </a:cubicBezTo>
                <a:cubicBezTo>
                  <a:pt x="672689" y="129281"/>
                  <a:pt x="666903" y="196420"/>
                  <a:pt x="671979" y="276999"/>
                </a:cubicBezTo>
                <a:cubicBezTo>
                  <a:pt x="489932" y="243533"/>
                  <a:pt x="330696" y="24715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belépés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C939C-CBA9-4F1D-A1FB-06B9D92D22DB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1DBCF-9E4E-4D52-BEC5-7911A7687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694" y="1716827"/>
            <a:ext cx="3414056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5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Név:</a:t>
              </a:r>
              <a:r>
                <a:rPr lang="hu-HU" sz="1000" dirty="0">
                  <a:solidFill>
                    <a:schemeClr val="tx1"/>
                  </a:solidFill>
                </a:rPr>
                <a:t> név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3104720" y="1494953"/>
            <a:ext cx="2535242" cy="3587463"/>
            <a:chOff x="3119437" y="1349694"/>
            <a:chExt cx="2535242" cy="3587463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4"/>
              <a:ext cx="1531776" cy="3587463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 (rögzítés dátum, észlelő)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 (rögzítés dátum, észlelő)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8470" y="4562332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61939" y="4525544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</p:spTree>
    <p:extLst>
      <p:ext uri="{BB962C8B-B14F-4D97-AF65-F5344CB8AC3E}">
        <p14:creationId xmlns:p14="http://schemas.microsoft.com/office/powerpoint/2010/main" val="34259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99591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86138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fill="none" extrusionOk="0">
                <a:moveTo>
                  <a:pt x="0" y="0"/>
                </a:moveTo>
                <a:cubicBezTo>
                  <a:pt x="168279" y="4545"/>
                  <a:pt x="530463" y="-1233"/>
                  <a:pt x="699591" y="0"/>
                </a:cubicBezTo>
                <a:cubicBezTo>
                  <a:pt x="868719" y="1233"/>
                  <a:pt x="1137502" y="15807"/>
                  <a:pt x="1345368" y="0"/>
                </a:cubicBezTo>
                <a:cubicBezTo>
                  <a:pt x="1338588" y="123512"/>
                  <a:pt x="1339845" y="147405"/>
                  <a:pt x="1345368" y="276999"/>
                </a:cubicBezTo>
                <a:cubicBezTo>
                  <a:pt x="1176404" y="249530"/>
                  <a:pt x="993556" y="291837"/>
                  <a:pt x="686138" y="276999"/>
                </a:cubicBezTo>
                <a:cubicBezTo>
                  <a:pt x="378720" y="262162"/>
                  <a:pt x="141974" y="265817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1345368" h="276999" stroke="0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3104720" y="1494954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CA4C5-7C6A-4A50-894B-3A7DAC61E24A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274038" y="97925"/>
            <a:ext cx="6312220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76376-7FEA-48E4-8411-EE1FC0BDAF34}"/>
              </a:ext>
            </a:extLst>
          </p:cNvPr>
          <p:cNvSpPr txBox="1"/>
          <p:nvPr/>
        </p:nvSpPr>
        <p:spPr>
          <a:xfrm>
            <a:off x="3368222" y="2704523"/>
            <a:ext cx="6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GPS: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F8C83-F17F-49E7-97CA-E1E633BD4691}"/>
              </a:ext>
            </a:extLst>
          </p:cNvPr>
          <p:cNvSpPr/>
          <p:nvPr/>
        </p:nvSpPr>
        <p:spPr>
          <a:xfrm>
            <a:off x="4075317" y="2762590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78D16-530B-4B24-8597-1F2AFDED5C49}"/>
              </a:ext>
            </a:extLst>
          </p:cNvPr>
          <p:cNvSpPr txBox="1"/>
          <p:nvPr/>
        </p:nvSpPr>
        <p:spPr>
          <a:xfrm>
            <a:off x="3368221" y="2267992"/>
            <a:ext cx="7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Cím*: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59C8B-5396-432D-882F-A25F509286C5}"/>
              </a:ext>
            </a:extLst>
          </p:cNvPr>
          <p:cNvSpPr/>
          <p:nvPr/>
        </p:nvSpPr>
        <p:spPr>
          <a:xfrm>
            <a:off x="4075316" y="2264056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2BFD56-5154-46A2-A621-0EB7CBAF91EA}"/>
              </a:ext>
            </a:extLst>
          </p:cNvPr>
          <p:cNvSpPr txBox="1"/>
          <p:nvPr/>
        </p:nvSpPr>
        <p:spPr>
          <a:xfrm>
            <a:off x="3355201" y="3286110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Dátum*: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94D893-FECE-4EB5-B86D-CFB29BD7BFA7}"/>
              </a:ext>
            </a:extLst>
          </p:cNvPr>
          <p:cNvSpPr/>
          <p:nvPr/>
        </p:nvSpPr>
        <p:spPr>
          <a:xfrm>
            <a:off x="4305304" y="3282174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669D7-D614-47A5-8595-6952D3547E05}"/>
              </a:ext>
            </a:extLst>
          </p:cNvPr>
          <p:cNvSpPr txBox="1"/>
          <p:nvPr/>
        </p:nvSpPr>
        <p:spPr>
          <a:xfrm>
            <a:off x="5763308" y="3303202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Idő*: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B0DBE-632C-43C3-8199-99871DA285CA}"/>
              </a:ext>
            </a:extLst>
          </p:cNvPr>
          <p:cNvSpPr/>
          <p:nvPr/>
        </p:nvSpPr>
        <p:spPr>
          <a:xfrm>
            <a:off x="6713411" y="3299266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665B1A-3F88-42C6-ABE4-EBBC2DBF2D73}"/>
              </a:ext>
            </a:extLst>
          </p:cNvPr>
          <p:cNvSpPr txBox="1"/>
          <p:nvPr/>
        </p:nvSpPr>
        <p:spPr>
          <a:xfrm>
            <a:off x="3346595" y="4927195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 feltöltés: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9E286-A221-4A75-8C1E-13BBFC7796E5}"/>
              </a:ext>
            </a:extLst>
          </p:cNvPr>
          <p:cNvSpPr/>
          <p:nvPr/>
        </p:nvSpPr>
        <p:spPr>
          <a:xfrm>
            <a:off x="4788315" y="4907883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5533534" y="5969658"/>
            <a:ext cx="616836" cy="276999"/>
          </a:xfrm>
          <a:custGeom>
            <a:avLst/>
            <a:gdLst>
              <a:gd name="connsiteX0" fmla="*/ 0 w 616836"/>
              <a:gd name="connsiteY0" fmla="*/ 0 h 276999"/>
              <a:gd name="connsiteX1" fmla="*/ 616836 w 616836"/>
              <a:gd name="connsiteY1" fmla="*/ 0 h 276999"/>
              <a:gd name="connsiteX2" fmla="*/ 616836 w 616836"/>
              <a:gd name="connsiteY2" fmla="*/ 276999 h 276999"/>
              <a:gd name="connsiteX3" fmla="*/ 0 w 616836"/>
              <a:gd name="connsiteY3" fmla="*/ 276999 h 276999"/>
              <a:gd name="connsiteX4" fmla="*/ 0 w 61683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36" h="276999" extrusionOk="0">
                <a:moveTo>
                  <a:pt x="0" y="0"/>
                </a:moveTo>
                <a:cubicBezTo>
                  <a:pt x="252777" y="-25965"/>
                  <a:pt x="376439" y="13903"/>
                  <a:pt x="616836" y="0"/>
                </a:cubicBezTo>
                <a:cubicBezTo>
                  <a:pt x="617546" y="129281"/>
                  <a:pt x="611760" y="196420"/>
                  <a:pt x="616836" y="276999"/>
                </a:cubicBezTo>
                <a:cubicBezTo>
                  <a:pt x="358662" y="248946"/>
                  <a:pt x="166558" y="26086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51204-3FD1-47BF-8580-C1D4576AA605}"/>
              </a:ext>
            </a:extLst>
          </p:cNvPr>
          <p:cNvSpPr txBox="1"/>
          <p:nvPr/>
        </p:nvSpPr>
        <p:spPr>
          <a:xfrm>
            <a:off x="6500684" y="5955236"/>
            <a:ext cx="1146660" cy="276999"/>
          </a:xfrm>
          <a:custGeom>
            <a:avLst/>
            <a:gdLst>
              <a:gd name="connsiteX0" fmla="*/ 0 w 1146660"/>
              <a:gd name="connsiteY0" fmla="*/ 0 h 276999"/>
              <a:gd name="connsiteX1" fmla="*/ 561863 w 1146660"/>
              <a:gd name="connsiteY1" fmla="*/ 0 h 276999"/>
              <a:gd name="connsiteX2" fmla="*/ 1146660 w 1146660"/>
              <a:gd name="connsiteY2" fmla="*/ 0 h 276999"/>
              <a:gd name="connsiteX3" fmla="*/ 1146660 w 1146660"/>
              <a:gd name="connsiteY3" fmla="*/ 276999 h 276999"/>
              <a:gd name="connsiteX4" fmla="*/ 573330 w 1146660"/>
              <a:gd name="connsiteY4" fmla="*/ 276999 h 276999"/>
              <a:gd name="connsiteX5" fmla="*/ 0 w 1146660"/>
              <a:gd name="connsiteY5" fmla="*/ 276999 h 276999"/>
              <a:gd name="connsiteX6" fmla="*/ 0 w 114666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60" h="276999" extrusionOk="0">
                <a:moveTo>
                  <a:pt x="0" y="0"/>
                </a:moveTo>
                <a:cubicBezTo>
                  <a:pt x="180638" y="17678"/>
                  <a:pt x="283344" y="18871"/>
                  <a:pt x="561863" y="0"/>
                </a:cubicBezTo>
                <a:cubicBezTo>
                  <a:pt x="840382" y="-18871"/>
                  <a:pt x="988620" y="4077"/>
                  <a:pt x="1146660" y="0"/>
                </a:cubicBezTo>
                <a:cubicBezTo>
                  <a:pt x="1155233" y="55906"/>
                  <a:pt x="1135626" y="166747"/>
                  <a:pt x="1146660" y="276999"/>
                </a:cubicBezTo>
                <a:cubicBezTo>
                  <a:pt x="926554" y="258208"/>
                  <a:pt x="819002" y="293490"/>
                  <a:pt x="573330" y="276999"/>
                </a:cubicBezTo>
                <a:cubicBezTo>
                  <a:pt x="327658" y="260509"/>
                  <a:pt x="171474" y="294214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1200" dirty="0"/>
              <a:t>Nálam van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Méret*: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Szín*: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69" y="400173"/>
            <a:ext cx="81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Nem*: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2" y="446164"/>
            <a:ext cx="96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Fajta*: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9A726B-2223-41DC-B286-75C772C74A96}"/>
              </a:ext>
            </a:extLst>
          </p:cNvPr>
          <p:cNvSpPr/>
          <p:nvPr/>
        </p:nvSpPr>
        <p:spPr>
          <a:xfrm>
            <a:off x="4477229" y="441437"/>
            <a:ext cx="281764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8EED4-3E90-4261-997D-B2A2D1B96997}"/>
              </a:ext>
            </a:extLst>
          </p:cNvPr>
          <p:cNvCxnSpPr>
            <a:cxnSpLocks/>
          </p:cNvCxnSpPr>
          <p:nvPr/>
        </p:nvCxnSpPr>
        <p:spPr>
          <a:xfrm>
            <a:off x="3378345" y="2203695"/>
            <a:ext cx="6207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AE7A44-F399-410C-876F-E461A877318B}"/>
              </a:ext>
            </a:extLst>
          </p:cNvPr>
          <p:cNvSpPr txBox="1"/>
          <p:nvPr/>
        </p:nvSpPr>
        <p:spPr>
          <a:xfrm>
            <a:off x="3370719" y="3789422"/>
            <a:ext cx="9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04AC7F-C6B7-4EB3-BD27-307A468D9335}"/>
              </a:ext>
            </a:extLst>
          </p:cNvPr>
          <p:cNvSpPr/>
          <p:nvPr/>
        </p:nvSpPr>
        <p:spPr>
          <a:xfrm>
            <a:off x="4093332" y="3758650"/>
            <a:ext cx="4805465" cy="106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A296C9-C5EF-45C4-95A2-09713F10628D}"/>
              </a:ext>
            </a:extLst>
          </p:cNvPr>
          <p:cNvSpPr txBox="1"/>
          <p:nvPr/>
        </p:nvSpPr>
        <p:spPr>
          <a:xfrm>
            <a:off x="3346595" y="5384413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Észlelő adatai: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4601A7-C510-4C36-B6AF-1007FD9C4093}"/>
              </a:ext>
            </a:extLst>
          </p:cNvPr>
          <p:cNvSpPr/>
          <p:nvPr/>
        </p:nvSpPr>
        <p:spPr>
          <a:xfrm>
            <a:off x="4788315" y="5365101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43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10137162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76376-7FEA-48E4-8411-EE1FC0BDAF34}"/>
              </a:ext>
            </a:extLst>
          </p:cNvPr>
          <p:cNvSpPr txBox="1"/>
          <p:nvPr/>
        </p:nvSpPr>
        <p:spPr>
          <a:xfrm>
            <a:off x="3439447" y="4219036"/>
            <a:ext cx="6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GPS: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F8C83-F17F-49E7-97CA-E1E633BD4691}"/>
              </a:ext>
            </a:extLst>
          </p:cNvPr>
          <p:cNvSpPr/>
          <p:nvPr/>
        </p:nvSpPr>
        <p:spPr>
          <a:xfrm>
            <a:off x="4146542" y="4277103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78D16-530B-4B24-8597-1F2AFDED5C49}"/>
              </a:ext>
            </a:extLst>
          </p:cNvPr>
          <p:cNvSpPr txBox="1"/>
          <p:nvPr/>
        </p:nvSpPr>
        <p:spPr>
          <a:xfrm>
            <a:off x="3439447" y="3782505"/>
            <a:ext cx="67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59C8B-5396-432D-882F-A25F509286C5}"/>
              </a:ext>
            </a:extLst>
          </p:cNvPr>
          <p:cNvSpPr/>
          <p:nvPr/>
        </p:nvSpPr>
        <p:spPr>
          <a:xfrm>
            <a:off x="4146541" y="3778569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2BFD56-5154-46A2-A621-0EB7CBAF91EA}"/>
              </a:ext>
            </a:extLst>
          </p:cNvPr>
          <p:cNvSpPr txBox="1"/>
          <p:nvPr/>
        </p:nvSpPr>
        <p:spPr>
          <a:xfrm>
            <a:off x="3426426" y="4800623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Dátum: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94D893-FECE-4EB5-B86D-CFB29BD7BFA7}"/>
              </a:ext>
            </a:extLst>
          </p:cNvPr>
          <p:cNvSpPr/>
          <p:nvPr/>
        </p:nvSpPr>
        <p:spPr>
          <a:xfrm>
            <a:off x="4316753" y="4844728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669D7-D614-47A5-8595-6952D3547E05}"/>
              </a:ext>
            </a:extLst>
          </p:cNvPr>
          <p:cNvSpPr txBox="1"/>
          <p:nvPr/>
        </p:nvSpPr>
        <p:spPr>
          <a:xfrm>
            <a:off x="5834533" y="4817715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B0DBE-632C-43C3-8199-99871DA285CA}"/>
              </a:ext>
            </a:extLst>
          </p:cNvPr>
          <p:cNvSpPr/>
          <p:nvPr/>
        </p:nvSpPr>
        <p:spPr>
          <a:xfrm>
            <a:off x="6403702" y="4813779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665B1A-3F88-42C6-ABE4-EBBC2DBF2D73}"/>
              </a:ext>
            </a:extLst>
          </p:cNvPr>
          <p:cNvSpPr txBox="1"/>
          <p:nvPr/>
        </p:nvSpPr>
        <p:spPr>
          <a:xfrm>
            <a:off x="3449570" y="5581133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 feltöltés: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9E286-A221-4A75-8C1E-13BBFC7796E5}"/>
              </a:ext>
            </a:extLst>
          </p:cNvPr>
          <p:cNvSpPr/>
          <p:nvPr/>
        </p:nvSpPr>
        <p:spPr>
          <a:xfrm>
            <a:off x="5003412" y="5560827"/>
            <a:ext cx="2287720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616836" cy="276999"/>
          </a:xfrm>
          <a:custGeom>
            <a:avLst/>
            <a:gdLst>
              <a:gd name="connsiteX0" fmla="*/ 0 w 616836"/>
              <a:gd name="connsiteY0" fmla="*/ 0 h 276999"/>
              <a:gd name="connsiteX1" fmla="*/ 616836 w 616836"/>
              <a:gd name="connsiteY1" fmla="*/ 0 h 276999"/>
              <a:gd name="connsiteX2" fmla="*/ 616836 w 616836"/>
              <a:gd name="connsiteY2" fmla="*/ 276999 h 276999"/>
              <a:gd name="connsiteX3" fmla="*/ 0 w 616836"/>
              <a:gd name="connsiteY3" fmla="*/ 276999 h 276999"/>
              <a:gd name="connsiteX4" fmla="*/ 0 w 61683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36" h="276999" extrusionOk="0">
                <a:moveTo>
                  <a:pt x="0" y="0"/>
                </a:moveTo>
                <a:cubicBezTo>
                  <a:pt x="252777" y="-25965"/>
                  <a:pt x="376439" y="13903"/>
                  <a:pt x="616836" y="0"/>
                </a:cubicBezTo>
                <a:cubicBezTo>
                  <a:pt x="617546" y="129281"/>
                  <a:pt x="611760" y="196420"/>
                  <a:pt x="616836" y="276999"/>
                </a:cubicBezTo>
                <a:cubicBezTo>
                  <a:pt x="358662" y="248946"/>
                  <a:pt x="166558" y="26086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51204-3FD1-47BF-8580-C1D4576AA605}"/>
              </a:ext>
            </a:extLst>
          </p:cNvPr>
          <p:cNvSpPr txBox="1"/>
          <p:nvPr/>
        </p:nvSpPr>
        <p:spPr>
          <a:xfrm>
            <a:off x="4687873" y="6342709"/>
            <a:ext cx="1146660" cy="276999"/>
          </a:xfrm>
          <a:custGeom>
            <a:avLst/>
            <a:gdLst>
              <a:gd name="connsiteX0" fmla="*/ 0 w 1146660"/>
              <a:gd name="connsiteY0" fmla="*/ 0 h 276999"/>
              <a:gd name="connsiteX1" fmla="*/ 561863 w 1146660"/>
              <a:gd name="connsiteY1" fmla="*/ 0 h 276999"/>
              <a:gd name="connsiteX2" fmla="*/ 1146660 w 1146660"/>
              <a:gd name="connsiteY2" fmla="*/ 0 h 276999"/>
              <a:gd name="connsiteX3" fmla="*/ 1146660 w 1146660"/>
              <a:gd name="connsiteY3" fmla="*/ 276999 h 276999"/>
              <a:gd name="connsiteX4" fmla="*/ 573330 w 1146660"/>
              <a:gd name="connsiteY4" fmla="*/ 276999 h 276999"/>
              <a:gd name="connsiteX5" fmla="*/ 0 w 1146660"/>
              <a:gd name="connsiteY5" fmla="*/ 276999 h 276999"/>
              <a:gd name="connsiteX6" fmla="*/ 0 w 114666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60" h="276999" extrusionOk="0">
                <a:moveTo>
                  <a:pt x="0" y="0"/>
                </a:moveTo>
                <a:cubicBezTo>
                  <a:pt x="180638" y="17678"/>
                  <a:pt x="283344" y="18871"/>
                  <a:pt x="561863" y="0"/>
                </a:cubicBezTo>
                <a:cubicBezTo>
                  <a:pt x="840382" y="-18871"/>
                  <a:pt x="988620" y="4077"/>
                  <a:pt x="1146660" y="0"/>
                </a:cubicBezTo>
                <a:cubicBezTo>
                  <a:pt x="1155233" y="55906"/>
                  <a:pt x="1135626" y="166747"/>
                  <a:pt x="1146660" y="276999"/>
                </a:cubicBezTo>
                <a:cubicBezTo>
                  <a:pt x="926554" y="258208"/>
                  <a:pt x="819002" y="293490"/>
                  <a:pt x="573330" y="276999"/>
                </a:cubicBezTo>
                <a:cubicBezTo>
                  <a:pt x="327658" y="260509"/>
                  <a:pt x="171474" y="294214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1200" dirty="0"/>
              <a:t>Nálam van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39B8A-66C2-4735-AD3B-477657727A3C}"/>
              </a:ext>
            </a:extLst>
          </p:cNvPr>
          <p:cNvCxnSpPr/>
          <p:nvPr/>
        </p:nvCxnSpPr>
        <p:spPr>
          <a:xfrm>
            <a:off x="3449570" y="2222745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3A6DE-BE81-4613-BF5C-DDE9C2C6D437}"/>
              </a:ext>
            </a:extLst>
          </p:cNvPr>
          <p:cNvSpPr/>
          <p:nvPr/>
        </p:nvSpPr>
        <p:spPr>
          <a:xfrm>
            <a:off x="3449570" y="2352675"/>
            <a:ext cx="5502436" cy="1171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>
                <a:solidFill>
                  <a:schemeClr val="tx1"/>
                </a:solidFill>
              </a:rPr>
              <a:t>Cím: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GPS: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Dátum: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Idő: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           Fotó: </a:t>
            </a:r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1817" y="241266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D248546-93FB-4DD4-89BC-42669156B009}"/>
              </a:ext>
            </a:extLst>
          </p:cNvPr>
          <p:cNvSpPr txBox="1"/>
          <p:nvPr/>
        </p:nvSpPr>
        <p:spPr>
          <a:xfrm>
            <a:off x="7420377" y="4804678"/>
            <a:ext cx="9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8667B-3251-421B-B6FC-402B4DDCCAAB}"/>
              </a:ext>
            </a:extLst>
          </p:cNvPr>
          <p:cNvSpPr/>
          <p:nvPr/>
        </p:nvSpPr>
        <p:spPr>
          <a:xfrm>
            <a:off x="8142990" y="4773906"/>
            <a:ext cx="4805465" cy="106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53CD3B-8E2C-427A-9EFA-FA7B67332FFF}"/>
              </a:ext>
            </a:extLst>
          </p:cNvPr>
          <p:cNvSpPr txBox="1"/>
          <p:nvPr/>
        </p:nvSpPr>
        <p:spPr>
          <a:xfrm>
            <a:off x="8054216" y="6142210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Észlelő adatai: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2AE8B5-1B61-48B4-AA29-F304DCAD1BFB}"/>
              </a:ext>
            </a:extLst>
          </p:cNvPr>
          <p:cNvSpPr/>
          <p:nvPr/>
        </p:nvSpPr>
        <p:spPr>
          <a:xfrm>
            <a:off x="10936393" y="6138275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B57688-6607-4D6C-8A92-004799B3136C}"/>
              </a:ext>
            </a:extLst>
          </p:cNvPr>
          <p:cNvSpPr txBox="1"/>
          <p:nvPr/>
        </p:nvSpPr>
        <p:spPr>
          <a:xfrm>
            <a:off x="5983042" y="6353486"/>
            <a:ext cx="1146660" cy="276999"/>
          </a:xfrm>
          <a:custGeom>
            <a:avLst/>
            <a:gdLst>
              <a:gd name="connsiteX0" fmla="*/ 0 w 1146660"/>
              <a:gd name="connsiteY0" fmla="*/ 0 h 276999"/>
              <a:gd name="connsiteX1" fmla="*/ 561863 w 1146660"/>
              <a:gd name="connsiteY1" fmla="*/ 0 h 276999"/>
              <a:gd name="connsiteX2" fmla="*/ 1146660 w 1146660"/>
              <a:gd name="connsiteY2" fmla="*/ 0 h 276999"/>
              <a:gd name="connsiteX3" fmla="*/ 1146660 w 1146660"/>
              <a:gd name="connsiteY3" fmla="*/ 276999 h 276999"/>
              <a:gd name="connsiteX4" fmla="*/ 573330 w 1146660"/>
              <a:gd name="connsiteY4" fmla="*/ 276999 h 276999"/>
              <a:gd name="connsiteX5" fmla="*/ 0 w 1146660"/>
              <a:gd name="connsiteY5" fmla="*/ 276999 h 276999"/>
              <a:gd name="connsiteX6" fmla="*/ 0 w 114666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60" h="276999" extrusionOk="0">
                <a:moveTo>
                  <a:pt x="0" y="0"/>
                </a:moveTo>
                <a:cubicBezTo>
                  <a:pt x="180638" y="17678"/>
                  <a:pt x="283344" y="18871"/>
                  <a:pt x="561863" y="0"/>
                </a:cubicBezTo>
                <a:cubicBezTo>
                  <a:pt x="840382" y="-18871"/>
                  <a:pt x="988620" y="4077"/>
                  <a:pt x="1146660" y="0"/>
                </a:cubicBezTo>
                <a:cubicBezTo>
                  <a:pt x="1155233" y="55906"/>
                  <a:pt x="1135626" y="166747"/>
                  <a:pt x="1146660" y="276999"/>
                </a:cubicBezTo>
                <a:cubicBezTo>
                  <a:pt x="926554" y="258208"/>
                  <a:pt x="819002" y="293490"/>
                  <a:pt x="573330" y="276999"/>
                </a:cubicBezTo>
                <a:cubicBezTo>
                  <a:pt x="327658" y="260509"/>
                  <a:pt x="171474" y="294214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1200" dirty="0"/>
              <a:t>Elhelyezve</a:t>
            </a:r>
          </a:p>
        </p:txBody>
      </p:sp>
    </p:spTree>
    <p:extLst>
      <p:ext uri="{BB962C8B-B14F-4D97-AF65-F5344CB8AC3E}">
        <p14:creationId xmlns:p14="http://schemas.microsoft.com/office/powerpoint/2010/main" val="342019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6189784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985013" cy="276999"/>
          </a:xfrm>
          <a:custGeom>
            <a:avLst/>
            <a:gdLst>
              <a:gd name="connsiteX0" fmla="*/ 0 w 985013"/>
              <a:gd name="connsiteY0" fmla="*/ 0 h 276999"/>
              <a:gd name="connsiteX1" fmla="*/ 482656 w 985013"/>
              <a:gd name="connsiteY1" fmla="*/ 0 h 276999"/>
              <a:gd name="connsiteX2" fmla="*/ 985013 w 985013"/>
              <a:gd name="connsiteY2" fmla="*/ 0 h 276999"/>
              <a:gd name="connsiteX3" fmla="*/ 985013 w 985013"/>
              <a:gd name="connsiteY3" fmla="*/ 276999 h 276999"/>
              <a:gd name="connsiteX4" fmla="*/ 492507 w 985013"/>
              <a:gd name="connsiteY4" fmla="*/ 276999 h 276999"/>
              <a:gd name="connsiteX5" fmla="*/ 0 w 985013"/>
              <a:gd name="connsiteY5" fmla="*/ 276999 h 276999"/>
              <a:gd name="connsiteX6" fmla="*/ 0 w 985013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013" h="276999" extrusionOk="0">
                <a:moveTo>
                  <a:pt x="0" y="0"/>
                </a:moveTo>
                <a:cubicBezTo>
                  <a:pt x="122534" y="-12930"/>
                  <a:pt x="327127" y="-18088"/>
                  <a:pt x="482656" y="0"/>
                </a:cubicBezTo>
                <a:cubicBezTo>
                  <a:pt x="638185" y="18088"/>
                  <a:pt x="858750" y="5158"/>
                  <a:pt x="985013" y="0"/>
                </a:cubicBezTo>
                <a:cubicBezTo>
                  <a:pt x="993586" y="55906"/>
                  <a:pt x="973979" y="166747"/>
                  <a:pt x="985013" y="276999"/>
                </a:cubicBezTo>
                <a:cubicBezTo>
                  <a:pt x="771595" y="283047"/>
                  <a:pt x="615988" y="295017"/>
                  <a:pt x="492507" y="276999"/>
                </a:cubicBezTo>
                <a:cubicBezTo>
                  <a:pt x="369026" y="258981"/>
                  <a:pt x="123233" y="27679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39B8A-66C2-4735-AD3B-477657727A3C}"/>
              </a:ext>
            </a:extLst>
          </p:cNvPr>
          <p:cNvCxnSpPr/>
          <p:nvPr/>
        </p:nvCxnSpPr>
        <p:spPr>
          <a:xfrm>
            <a:off x="3449570" y="2222745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3A6DE-BE81-4613-BF5C-DDE9C2C6D437}"/>
              </a:ext>
            </a:extLst>
          </p:cNvPr>
          <p:cNvSpPr/>
          <p:nvPr/>
        </p:nvSpPr>
        <p:spPr>
          <a:xfrm>
            <a:off x="3449570" y="2352675"/>
            <a:ext cx="5502436" cy="1171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>
                <a:solidFill>
                  <a:schemeClr val="tx1"/>
                </a:solidFill>
              </a:rPr>
              <a:t>Cím: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GPS: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Dátum: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Idő: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           Fotó: </a:t>
            </a:r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1817" y="241266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C598A-37EC-42E5-88B3-9DBCF7A75434}"/>
              </a:ext>
            </a:extLst>
          </p:cNvPr>
          <p:cNvSpPr txBox="1"/>
          <p:nvPr/>
        </p:nvSpPr>
        <p:spPr>
          <a:xfrm>
            <a:off x="3461062" y="3952240"/>
            <a:ext cx="6770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Kutya:</a:t>
            </a:r>
          </a:p>
          <a:p>
            <a:r>
              <a:rPr lang="hu-HU" b="1" dirty="0"/>
              <a:t>Tulajdonos: ________</a:t>
            </a:r>
          </a:p>
          <a:p>
            <a:r>
              <a:rPr lang="hu-HU" b="1" dirty="0"/>
              <a:t> </a:t>
            </a:r>
            <a:r>
              <a:rPr lang="hu-HU" dirty="0"/>
              <a:t>- </a:t>
            </a:r>
            <a:r>
              <a:rPr lang="hu-HU" dirty="0" err="1"/>
              <a:t>telszám</a:t>
            </a:r>
            <a:r>
              <a:rPr lang="hu-HU" dirty="0"/>
              <a:t>: _________</a:t>
            </a:r>
          </a:p>
          <a:p>
            <a:r>
              <a:rPr lang="hu-HU" dirty="0"/>
              <a:t> - email: _______</a:t>
            </a:r>
          </a:p>
          <a:p>
            <a:r>
              <a:rPr lang="hu-HU" dirty="0"/>
              <a:t> - </a:t>
            </a:r>
            <a:r>
              <a:rPr lang="hu-HU" dirty="0" err="1"/>
              <a:t>fb</a:t>
            </a:r>
            <a:r>
              <a:rPr lang="hu-HU" dirty="0"/>
              <a:t>: _________</a:t>
            </a:r>
          </a:p>
          <a:p>
            <a:r>
              <a:rPr lang="hu-HU" b="1" u="sng" dirty="0"/>
              <a:t>Elvesztés:</a:t>
            </a:r>
          </a:p>
          <a:p>
            <a:r>
              <a:rPr lang="hu-HU" b="1" dirty="0"/>
              <a:t>GPS</a:t>
            </a:r>
            <a:r>
              <a:rPr lang="hu-HU" dirty="0"/>
              <a:t>: x, y</a:t>
            </a:r>
          </a:p>
          <a:p>
            <a:r>
              <a:rPr lang="hu-HU" b="1" dirty="0"/>
              <a:t>Dátum:</a:t>
            </a:r>
            <a:r>
              <a:rPr lang="hu-HU" dirty="0"/>
              <a:t> 2021.12.13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43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0" y="35874"/>
            <a:ext cx="11960648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6189784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985013" cy="276999"/>
          </a:xfrm>
          <a:custGeom>
            <a:avLst/>
            <a:gdLst>
              <a:gd name="connsiteX0" fmla="*/ 0 w 985013"/>
              <a:gd name="connsiteY0" fmla="*/ 0 h 276999"/>
              <a:gd name="connsiteX1" fmla="*/ 482656 w 985013"/>
              <a:gd name="connsiteY1" fmla="*/ 0 h 276999"/>
              <a:gd name="connsiteX2" fmla="*/ 985013 w 985013"/>
              <a:gd name="connsiteY2" fmla="*/ 0 h 276999"/>
              <a:gd name="connsiteX3" fmla="*/ 985013 w 985013"/>
              <a:gd name="connsiteY3" fmla="*/ 276999 h 276999"/>
              <a:gd name="connsiteX4" fmla="*/ 492507 w 985013"/>
              <a:gd name="connsiteY4" fmla="*/ 276999 h 276999"/>
              <a:gd name="connsiteX5" fmla="*/ 0 w 985013"/>
              <a:gd name="connsiteY5" fmla="*/ 276999 h 276999"/>
              <a:gd name="connsiteX6" fmla="*/ 0 w 985013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013" h="276999" extrusionOk="0">
                <a:moveTo>
                  <a:pt x="0" y="0"/>
                </a:moveTo>
                <a:cubicBezTo>
                  <a:pt x="122534" y="-12930"/>
                  <a:pt x="327127" y="-18088"/>
                  <a:pt x="482656" y="0"/>
                </a:cubicBezTo>
                <a:cubicBezTo>
                  <a:pt x="638185" y="18088"/>
                  <a:pt x="858750" y="5158"/>
                  <a:pt x="985013" y="0"/>
                </a:cubicBezTo>
                <a:cubicBezTo>
                  <a:pt x="993586" y="55906"/>
                  <a:pt x="973979" y="166747"/>
                  <a:pt x="985013" y="276999"/>
                </a:cubicBezTo>
                <a:cubicBezTo>
                  <a:pt x="771595" y="283047"/>
                  <a:pt x="615988" y="295017"/>
                  <a:pt x="492507" y="276999"/>
                </a:cubicBezTo>
                <a:cubicBezTo>
                  <a:pt x="369026" y="258981"/>
                  <a:pt x="123233" y="27679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1817" y="241266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C598A-37EC-42E5-88B3-9DBCF7A75434}"/>
              </a:ext>
            </a:extLst>
          </p:cNvPr>
          <p:cNvSpPr txBox="1"/>
          <p:nvPr/>
        </p:nvSpPr>
        <p:spPr>
          <a:xfrm>
            <a:off x="3461062" y="3952240"/>
            <a:ext cx="6770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Tulajdonos: ________</a:t>
            </a:r>
          </a:p>
          <a:p>
            <a:r>
              <a:rPr lang="hu-HU" b="1" dirty="0"/>
              <a:t> </a:t>
            </a:r>
            <a:r>
              <a:rPr lang="hu-HU" dirty="0"/>
              <a:t>- </a:t>
            </a:r>
            <a:r>
              <a:rPr lang="hu-HU" dirty="0" err="1"/>
              <a:t>telszám</a:t>
            </a:r>
            <a:r>
              <a:rPr lang="hu-HU" dirty="0"/>
              <a:t>: _________</a:t>
            </a:r>
          </a:p>
          <a:p>
            <a:r>
              <a:rPr lang="hu-HU" dirty="0"/>
              <a:t> - email: _______</a:t>
            </a:r>
          </a:p>
          <a:p>
            <a:r>
              <a:rPr lang="hu-HU" dirty="0"/>
              <a:t> - </a:t>
            </a:r>
            <a:r>
              <a:rPr lang="hu-HU" dirty="0" err="1"/>
              <a:t>fb</a:t>
            </a:r>
            <a:r>
              <a:rPr lang="hu-HU" dirty="0"/>
              <a:t>: _________</a:t>
            </a:r>
          </a:p>
          <a:p>
            <a:r>
              <a:rPr lang="hu-HU" b="1" u="sng" dirty="0"/>
              <a:t>Elvesztés:</a:t>
            </a:r>
          </a:p>
          <a:p>
            <a:r>
              <a:rPr lang="hu-HU" b="1" dirty="0"/>
              <a:t>GPS</a:t>
            </a:r>
            <a:r>
              <a:rPr lang="hu-HU" dirty="0"/>
              <a:t>: x, y</a:t>
            </a:r>
          </a:p>
          <a:p>
            <a:r>
              <a:rPr lang="hu-HU" b="1" dirty="0"/>
              <a:t>Dátum:</a:t>
            </a:r>
            <a:r>
              <a:rPr lang="hu-HU" dirty="0"/>
              <a:t> 2021.12.13</a:t>
            </a:r>
          </a:p>
          <a:p>
            <a:endParaRPr lang="hu-H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507F31-1BED-4F05-8C49-1096F5016A6E}"/>
              </a:ext>
            </a:extLst>
          </p:cNvPr>
          <p:cNvSpPr txBox="1"/>
          <p:nvPr/>
        </p:nvSpPr>
        <p:spPr>
          <a:xfrm>
            <a:off x="3370885" y="2477349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Fotó:</a:t>
            </a:r>
          </a:p>
        </p:txBody>
      </p:sp>
    </p:spTree>
    <p:extLst>
      <p:ext uri="{BB962C8B-B14F-4D97-AF65-F5344CB8AC3E}">
        <p14:creationId xmlns:p14="http://schemas.microsoft.com/office/powerpoint/2010/main" val="154700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0" y="35874"/>
            <a:ext cx="11960648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6281355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985013" cy="276999"/>
          </a:xfrm>
          <a:custGeom>
            <a:avLst/>
            <a:gdLst>
              <a:gd name="connsiteX0" fmla="*/ 0 w 985013"/>
              <a:gd name="connsiteY0" fmla="*/ 0 h 276999"/>
              <a:gd name="connsiteX1" fmla="*/ 482656 w 985013"/>
              <a:gd name="connsiteY1" fmla="*/ 0 h 276999"/>
              <a:gd name="connsiteX2" fmla="*/ 985013 w 985013"/>
              <a:gd name="connsiteY2" fmla="*/ 0 h 276999"/>
              <a:gd name="connsiteX3" fmla="*/ 985013 w 985013"/>
              <a:gd name="connsiteY3" fmla="*/ 276999 h 276999"/>
              <a:gd name="connsiteX4" fmla="*/ 492507 w 985013"/>
              <a:gd name="connsiteY4" fmla="*/ 276999 h 276999"/>
              <a:gd name="connsiteX5" fmla="*/ 0 w 985013"/>
              <a:gd name="connsiteY5" fmla="*/ 276999 h 276999"/>
              <a:gd name="connsiteX6" fmla="*/ 0 w 985013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013" h="276999" extrusionOk="0">
                <a:moveTo>
                  <a:pt x="0" y="0"/>
                </a:moveTo>
                <a:cubicBezTo>
                  <a:pt x="122534" y="-12930"/>
                  <a:pt x="327127" y="-18088"/>
                  <a:pt x="482656" y="0"/>
                </a:cubicBezTo>
                <a:cubicBezTo>
                  <a:pt x="638185" y="18088"/>
                  <a:pt x="858750" y="5158"/>
                  <a:pt x="985013" y="0"/>
                </a:cubicBezTo>
                <a:cubicBezTo>
                  <a:pt x="993586" y="55906"/>
                  <a:pt x="973979" y="166747"/>
                  <a:pt x="985013" y="276999"/>
                </a:cubicBezTo>
                <a:cubicBezTo>
                  <a:pt x="771595" y="283047"/>
                  <a:pt x="615988" y="295017"/>
                  <a:pt x="492507" y="276999"/>
                </a:cubicBezTo>
                <a:cubicBezTo>
                  <a:pt x="369026" y="258981"/>
                  <a:pt x="123233" y="27679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0986" y="229983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C598A-37EC-42E5-88B3-9DBCF7A75434}"/>
              </a:ext>
            </a:extLst>
          </p:cNvPr>
          <p:cNvSpPr txBox="1"/>
          <p:nvPr/>
        </p:nvSpPr>
        <p:spPr>
          <a:xfrm>
            <a:off x="3461062" y="3952240"/>
            <a:ext cx="677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Megtalálás dátuma:</a:t>
            </a:r>
            <a:r>
              <a:rPr lang="hu-HU" dirty="0"/>
              <a:t> 2021.12.13</a:t>
            </a:r>
          </a:p>
          <a:p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D8D55-7841-4A22-B349-BB7A22016FD1}"/>
              </a:ext>
            </a:extLst>
          </p:cNvPr>
          <p:cNvSpPr txBox="1"/>
          <p:nvPr/>
        </p:nvSpPr>
        <p:spPr>
          <a:xfrm>
            <a:off x="3449570" y="2568986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0CE3-3FA0-4594-9E19-11B952851D8A}"/>
              </a:ext>
            </a:extLst>
          </p:cNvPr>
          <p:cNvSpPr txBox="1"/>
          <p:nvPr/>
        </p:nvSpPr>
        <p:spPr>
          <a:xfrm>
            <a:off x="5862320" y="2798538"/>
            <a:ext cx="22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____________</a:t>
            </a:r>
          </a:p>
        </p:txBody>
      </p:sp>
    </p:spTree>
    <p:extLst>
      <p:ext uri="{BB962C8B-B14F-4D97-AF65-F5344CB8AC3E}">
        <p14:creationId xmlns:p14="http://schemas.microsoft.com/office/powerpoint/2010/main" val="351235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Microsoft Office PowerPoint</Application>
  <PresentationFormat>Widescreen</PresentationFormat>
  <Paragraphs>498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Krizmanich, Karoly</dc:creator>
  <cp:lastModifiedBy>Krizmanich, Karoly</cp:lastModifiedBy>
  <cp:revision>44</cp:revision>
  <dcterms:created xsi:type="dcterms:W3CDTF">2021-04-28T19:02:35Z</dcterms:created>
  <dcterms:modified xsi:type="dcterms:W3CDTF">2021-05-17T20:32:01Z</dcterms:modified>
</cp:coreProperties>
</file>