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45" autoAdjust="0"/>
  </p:normalViewPr>
  <p:slideViewPr>
    <p:cSldViewPr snapToGrid="0">
      <p:cViewPr varScale="1">
        <p:scale>
          <a:sx n="68" d="100"/>
          <a:sy n="68" d="100"/>
        </p:scale>
        <p:origin x="53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544F-D6DF-4B93-A2B1-AF860B316210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3605-4D15-471C-B21A-C756B41D15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15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Kezdőlap: térképen a közelben keresett és elveszett kutyák kis ikonnal jelölve. Ikonra kattintva felugró kisablakban a kutya és az észlelések adatai. Térkép görgethető, </a:t>
            </a:r>
            <a:r>
              <a:rPr lang="hu-HU" dirty="0" err="1"/>
              <a:t>zoomolható</a:t>
            </a:r>
            <a:r>
              <a:rPr lang="hu-HU" dirty="0"/>
              <a:t> (</a:t>
            </a:r>
            <a:r>
              <a:rPr lang="hu-HU" dirty="0" err="1"/>
              <a:t>google</a:t>
            </a:r>
            <a:r>
              <a:rPr lang="hu-HU" dirty="0"/>
              <a:t> térkép?) Nyelvváltó ikon nyelvet vált. Bármelyik másik gombra kattintva belépés szükséges. </a:t>
            </a:r>
          </a:p>
          <a:p>
            <a:r>
              <a:rPr lang="hu-HU" dirty="0"/>
              <a:t>Megjegyzés: </a:t>
            </a:r>
            <a:r>
              <a:rPr lang="hu-HU" dirty="0" err="1"/>
              <a:t>geolokáció</a:t>
            </a:r>
            <a:r>
              <a:rPr lang="hu-HU" dirty="0"/>
              <a:t> szükséges.</a:t>
            </a:r>
          </a:p>
          <a:p>
            <a:r>
              <a:rPr lang="hu-HU" dirty="0"/>
              <a:t>Alap nyelv </a:t>
            </a:r>
            <a:r>
              <a:rPr lang="hu-HU" dirty="0" err="1"/>
              <a:t>geolokáció</a:t>
            </a:r>
            <a:r>
              <a:rPr lang="hu-HU" dirty="0"/>
              <a:t> alapján.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440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menüben a „Kutyáim” gombra kattintva jelenik meg a Kutyaválasztó.  Ha csak egy kutya van, akkor rögtön Kutya oldala. + gombbal új kutya. Kutyára kattintva Kutya oldala. Ha nincs még kutya, üres oldal.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1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+ gombbal új kutya </a:t>
            </a:r>
            <a:r>
              <a:rPr lang="hu-HU" dirty="0" err="1"/>
              <a:t>form</a:t>
            </a:r>
            <a:r>
              <a:rPr lang="hu-HU" dirty="0"/>
              <a:t> jön fel. *-os kötelező, de </a:t>
            </a:r>
            <a:r>
              <a:rPr lang="hu-HU" dirty="0" err="1"/>
              <a:t>pl</a:t>
            </a:r>
            <a:r>
              <a:rPr lang="hu-HU" dirty="0"/>
              <a:t> chip szám lehet „Még nincs”, születési hely/időnél: „Nem ismert”, Tenyésztő/előző tulaj lehet „Talált” v. „Örökbe fogadott”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396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Kutya oldal, alapból az események menü aktív. Események: lista a bejegyzésekről. „Szerkesztés” linkre kattintva a bejegyzés </a:t>
            </a:r>
            <a:r>
              <a:rPr lang="hu-HU" dirty="0" err="1"/>
              <a:t>formja</a:t>
            </a:r>
            <a:r>
              <a:rPr lang="hu-HU" dirty="0"/>
              <a:t> jelenik meg, „Töröl” linkre törli (megerősítő </a:t>
            </a:r>
            <a:r>
              <a:rPr lang="hu-HU" dirty="0" err="1"/>
              <a:t>form</a:t>
            </a:r>
            <a:r>
              <a:rPr lang="hu-HU" dirty="0"/>
              <a:t> után). Az „Új bejegyzés” gombra kattintva új bejegyzés </a:t>
            </a:r>
            <a:r>
              <a:rPr lang="hu-HU" dirty="0" err="1"/>
              <a:t>formja</a:t>
            </a:r>
            <a:r>
              <a:rPr lang="hu-HU" dirty="0"/>
              <a:t> jelenik meg. …-</a:t>
            </a:r>
            <a:r>
              <a:rPr lang="hu-HU" dirty="0" err="1"/>
              <a:t>ra</a:t>
            </a:r>
            <a:r>
              <a:rPr lang="hu-HU" dirty="0"/>
              <a:t> kattintva lenyílik a bejegyzés teljes szövege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64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Ilyen, ha lenyílik a teljes szöveg/fotók. …-</a:t>
            </a:r>
            <a:r>
              <a:rPr lang="hu-HU" dirty="0" err="1"/>
              <a:t>ra</a:t>
            </a:r>
            <a:r>
              <a:rPr lang="hu-HU" dirty="0"/>
              <a:t> kattintva visszacsukódik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306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Új bejegyzés létrehozása. Emlékeztetőt lenyílik, ha a gombra kattintunk beállítani. Ismétlődés szövegesen leírva, pl. </a:t>
            </a:r>
            <a:r>
              <a:rPr lang="hu-HU"/>
              <a:t>„Nincs” vagy „Minden hónap elsején” vagy ilyesmi.</a:t>
            </a:r>
            <a:endParaRPr lang="hu-HU" dirty="0"/>
          </a:p>
          <a:p>
            <a:endParaRPr lang="hu-HU" dirty="0"/>
          </a:p>
          <a:p>
            <a:r>
              <a:rPr lang="hu-HU" dirty="0"/>
              <a:t>„Ismétlődés szerkesztése” gombra </a:t>
            </a:r>
            <a:r>
              <a:rPr lang="hu-HU" dirty="0" err="1"/>
              <a:t>kttintva</a:t>
            </a:r>
            <a:r>
              <a:rPr lang="hu-HU" dirty="0"/>
              <a:t> külön modális </a:t>
            </a:r>
            <a:r>
              <a:rPr lang="hu-HU" dirty="0" err="1"/>
              <a:t>form</a:t>
            </a:r>
            <a:r>
              <a:rPr lang="hu-HU" dirty="0"/>
              <a:t> (következő oldal)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268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Emlékeztető ismétlődésének beállítása. </a:t>
            </a:r>
            <a:r>
              <a:rPr lang="hu-HU" dirty="0" err="1"/>
              <a:t>Kb</a:t>
            </a:r>
            <a:r>
              <a:rPr lang="hu-HU" dirty="0"/>
              <a:t> mint Outlook </a:t>
            </a:r>
            <a:r>
              <a:rPr lang="hu-HU" dirty="0" err="1"/>
              <a:t>calendarban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974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Kutya menü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06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Belépés: jelszóval vagy </a:t>
            </a:r>
            <a:r>
              <a:rPr lang="hu-HU" dirty="0" err="1"/>
              <a:t>fb</a:t>
            </a:r>
            <a:r>
              <a:rPr lang="hu-HU" dirty="0"/>
              <a:t>/</a:t>
            </a:r>
            <a:r>
              <a:rPr lang="hu-HU" dirty="0" err="1"/>
              <a:t>google</a:t>
            </a:r>
            <a:r>
              <a:rPr lang="hu-HU" dirty="0"/>
              <a:t> azonosítóval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90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Regisztráció: név, email cím, jelszó (jelszó kétszer kellene, nem úgy, mint a képen)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00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Belépés utáni kezdő oldal: Kutyakereső menü. Ugyanaz, mint belépés nélkül, de már működnek a gombok. Észlelőknek és a tulajdonosnak csak a </a:t>
            </a:r>
            <a:r>
              <a:rPr lang="hu-HU" dirty="0" err="1"/>
              <a:t>nickje</a:t>
            </a:r>
            <a:r>
              <a:rPr lang="hu-HU" dirty="0"/>
              <a:t> látszódik, kivéve:</a:t>
            </a:r>
          </a:p>
          <a:p>
            <a:pPr marL="228600" indent="-228600">
              <a:buAutoNum type="arabicPeriod"/>
            </a:pPr>
            <a:r>
              <a:rPr lang="hu-HU" dirty="0"/>
              <a:t>Ha észlelő vagyok, látom a tulajdonos adatait.</a:t>
            </a:r>
          </a:p>
          <a:p>
            <a:pPr marL="228600" indent="-228600">
              <a:buAutoNum type="arabicPeriod"/>
            </a:pPr>
            <a:r>
              <a:rPr lang="hu-HU" dirty="0"/>
              <a:t>Ha tulajdonos vagyok, látom az összes észlelő adatait.</a:t>
            </a:r>
          </a:p>
          <a:p>
            <a:endParaRPr lang="hu-HU" dirty="0"/>
          </a:p>
          <a:p>
            <a:r>
              <a:rPr lang="hu-HU" dirty="0"/>
              <a:t>Plusz menü: kutyáim, és profil.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93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Láttam egy kutyát gomb megnyomásával feljön a </a:t>
            </a:r>
            <a:r>
              <a:rPr lang="hu-HU" dirty="0" err="1"/>
              <a:t>form</a:t>
            </a:r>
            <a:r>
              <a:rPr lang="hu-HU" dirty="0"/>
              <a:t>: meg kell adni a kutya adatait (vonal fölött), és az észlelés adatait (vonal alatt). GPS-t (címet is lehet?) automatikusan </a:t>
            </a:r>
            <a:r>
              <a:rPr lang="hu-HU" dirty="0" err="1"/>
              <a:t>geolokációból</a:t>
            </a:r>
            <a:r>
              <a:rPr lang="hu-HU" dirty="0"/>
              <a:t>, dátumot és időt is, de minden szerkeszthető kézileg is. A *-</a:t>
            </a:r>
            <a:r>
              <a:rPr lang="hu-HU" dirty="0" err="1"/>
              <a:t>gal</a:t>
            </a:r>
            <a:r>
              <a:rPr lang="hu-HU" dirty="0"/>
              <a:t> jelölt kötelező.</a:t>
            </a:r>
          </a:p>
          <a:p>
            <a:endParaRPr lang="hu-HU" dirty="0"/>
          </a:p>
          <a:p>
            <a:r>
              <a:rPr lang="hu-HU" dirty="0"/>
              <a:t>Fajta, szín: kézzel beírható vagy listából választható</a:t>
            </a:r>
          </a:p>
          <a:p>
            <a:r>
              <a:rPr lang="hu-HU" dirty="0"/>
              <a:t>Nem: M/F/Na</a:t>
            </a:r>
          </a:p>
          <a:p>
            <a:r>
              <a:rPr lang="hu-HU" dirty="0"/>
              <a:t>Méret: kis/közepes/nagy</a:t>
            </a:r>
          </a:p>
          <a:p>
            <a:r>
              <a:rPr lang="hu-HU" dirty="0"/>
              <a:t>Cím: TODO (legyen külön város, utca, </a:t>
            </a:r>
            <a:r>
              <a:rPr lang="hu-HU" dirty="0" err="1"/>
              <a:t>stb</a:t>
            </a:r>
            <a:r>
              <a:rPr lang="hu-HU" dirty="0"/>
              <a:t>?) lehet helyette GPS koordináta is. TODO: hely megadásánál esetleg térkép legyen? TODO: GPS-hez rendelhető cím? Támogatja ezt a </a:t>
            </a:r>
            <a:r>
              <a:rPr lang="hu-HU" dirty="0" err="1"/>
              <a:t>google</a:t>
            </a:r>
            <a:r>
              <a:rPr lang="hu-HU" dirty="0"/>
              <a:t> </a:t>
            </a:r>
            <a:r>
              <a:rPr lang="hu-HU" dirty="0" err="1"/>
              <a:t>api</a:t>
            </a:r>
            <a:r>
              <a:rPr lang="hu-HU" dirty="0"/>
              <a:t>?</a:t>
            </a:r>
          </a:p>
          <a:p>
            <a:r>
              <a:rPr lang="hu-HU" dirty="0"/>
              <a:t>Láttam gomb -&gt; rögzíti az észlelést</a:t>
            </a:r>
          </a:p>
          <a:p>
            <a:r>
              <a:rPr lang="hu-HU" dirty="0"/>
              <a:t>Nálam van -&gt; rögzíti az észlelést, és jelöli, hogy az észlelő befogadta a kutyát. TODO: hogyan jelöljük ezt?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24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 már meglévő észlelésnél (vagy elvesztésnél) plusz gombra kattintunk, hozzáadhatunk egy új észlelést, és módosíthatjuk a kutya adatait (pl. egy későbbi észlelő le tudja olvasni a chipet, vagy meg tudja állapítani a fajtát). Minden más ugyanúgy, mint az első észlelésnél. Észlelő adatai jöhetnek profilból, ha vannak, de szerkeszthető is. Email cím/</a:t>
            </a:r>
            <a:r>
              <a:rPr lang="hu-HU" dirty="0" err="1"/>
              <a:t>telszám</a:t>
            </a:r>
            <a:r>
              <a:rPr lang="hu-HU" dirty="0"/>
              <a:t>/</a:t>
            </a:r>
            <a:r>
              <a:rPr lang="hu-HU" dirty="0" err="1"/>
              <a:t>fb</a:t>
            </a:r>
            <a:r>
              <a:rPr lang="hu-HU" dirty="0"/>
              <a:t> közül legalább egynek kell lenni. Ha „Láttam” gomb helyett a „Nálam van” gombra kattint a felhasználó, azzal azt jelzi, hogy ideiglenesen befogadta a kutyát, nála keresheti a gazda. Ha az „Elhelyezve” gombot nyomja a felhasználó, azzal azt jelzi, hogy a kutyának meglett a tulajdonosan, vagy örökbe lett fogadva, vagy menhelyre került. Ezután a kutya nem jelenik meg a térképen.</a:t>
            </a:r>
          </a:p>
          <a:p>
            <a:endParaRPr lang="hu-HU" dirty="0"/>
          </a:p>
          <a:p>
            <a:r>
              <a:rPr lang="hu-HU" dirty="0"/>
              <a:t>TODO: lehessen módosítani a már felvitt észlelést is utólag?  </a:t>
            </a:r>
          </a:p>
          <a:p>
            <a:r>
              <a:rPr lang="hu-HU" dirty="0"/>
              <a:t>TODO: valami normális elrendezés kéne, ez így gagyi</a:t>
            </a:r>
          </a:p>
          <a:p>
            <a:r>
              <a:rPr lang="hu-HU" dirty="0"/>
              <a:t>TODO: lehessen csak hozzászólni, leírás mező, a többi nélkül? az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69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 már meglévő észlelésnél „Őt keresem” gombra kattintunk, jelezhetjük, hogy mi vagyunk a gazdái a kutyának, és keressük, megadva adatainkat, így az esetleges észlelők fel tudják venni a kapcsolatot velünk. Ugyanazokat az adatokat kell megadni, mint normál elvesztéskor. A tulajdonos és a kutya adatai jöhetnek a profilból, ha vannak, de szerkeszthetőek is. Tulajdonosnál email cím/</a:t>
            </a:r>
            <a:r>
              <a:rPr lang="hu-HU" dirty="0" err="1"/>
              <a:t>telszám</a:t>
            </a:r>
            <a:r>
              <a:rPr lang="hu-HU" dirty="0"/>
              <a:t>/</a:t>
            </a:r>
            <a:r>
              <a:rPr lang="hu-HU" dirty="0" err="1"/>
              <a:t>fb</a:t>
            </a:r>
            <a:r>
              <a:rPr lang="hu-HU" dirty="0"/>
              <a:t> közül legalább egy kell.</a:t>
            </a:r>
          </a:p>
          <a:p>
            <a:endParaRPr lang="hu-HU" dirty="0"/>
          </a:p>
          <a:p>
            <a:r>
              <a:rPr lang="hu-HU" dirty="0"/>
              <a:t>Ezután:</a:t>
            </a:r>
          </a:p>
          <a:p>
            <a:r>
              <a:rPr lang="hu-HU" dirty="0"/>
              <a:t>1. A kutya úgy jelenik meg, mint a normál elveszett kutya, az észlelési adatokkal</a:t>
            </a:r>
          </a:p>
          <a:p>
            <a:r>
              <a:rPr lang="hu-HU" dirty="0"/>
              <a:t>2. láthatóvá válnak (csak nekünk) az észlelők kapcsolattartási adatai, ha rákattintunk az észlelőre.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41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„Elvesztettem egy kutyát gomb”: kutya elvesztését jelentjük. Ugyanaz, mint az előző oldalon.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18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Már elveszett kutyánál a „Meglett” gombra kattintva azt jelzi a gazda, hogy meglett a kutyusa. Ezután a kutya nem jelenik meg a térképen, mint elveszett kutya.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3605-4D15-471C-B21A-C756B41D150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24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624-4DB6-43E8-8D46-4A9CBAD2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34D6-9AAA-4B5A-A5F2-B5A6D629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972F-CDDA-4D75-BC3D-8E4613F9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9178-923F-4016-988F-B243D357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3078-AE36-4582-BA9E-386F252A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97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FC4E-7495-494B-AD0C-3AB4642B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DD33-5EC0-4211-B71C-97B5E4800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C629-78C3-482C-A452-7A3F7C2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48F4-B9A5-46A5-BBD8-901B2E3B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26D3-141E-43EC-ADF1-238EA101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4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BE3B9-78C5-455A-A724-9D40D36BC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50E2E-954E-4C6F-BEDF-ABCC9152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34B6-6BF1-4061-A136-ABB6DE6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8CF8-D78C-49A5-901F-C313FA76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F8B9-65AF-47E2-A478-F864901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1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8928-0D9A-4EB0-8ED3-C736CEA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3C5D-4F54-4A87-A487-8F9E940B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59BC-F443-4AD2-9F44-2553CE52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6FC7-F7B5-40F6-9163-9BCE2B0E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73BE-D035-408A-9D07-6123C0EF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3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A500-A7B5-4918-9B0A-3AE044B4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51FE-C3C6-4BB9-BEA6-190376ED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EBAD-FCD9-4638-9626-A732F6E1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C723-A1C8-4051-AD2C-D4181E9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FCB1-0D86-40CF-8A8A-CD1BDA1C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7412-8950-4E09-9612-9C3523F0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1335-4845-4138-A239-86C21D68F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A533-79D5-4E56-8CAF-385EAE4A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FC74-1833-44CD-A417-0036626D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6C50-0224-4166-8145-D8C1AF0B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8DF4-DAB0-4840-9649-BA95A93F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4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E669-D78A-48A0-A3A8-CEE3DFC8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2CDB0-524B-4A65-A961-26EA6E20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3065-E5B9-427C-BC04-5CCBA2A8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8D93-5DDB-4816-B03C-64DF5CCB9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6506F-91C7-4CA4-896A-A0E5BAE5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30A18-FFEA-4B82-9C50-4B6AAF88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A7E9B-7D09-4C73-AE10-80DA70E8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6AC1A-64BC-4968-9869-5F76BA4C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25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B8DC-CB6D-4083-9A27-30BE8ACD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1EA6F-4EA1-466F-BA8C-D53D0E5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8EF44-687C-40A7-A300-EFA674C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B79A4-A65A-4022-ADEA-7B1F387A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6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7C9F4-934F-46A4-A584-B0DDBA39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1CF95-5FC9-4EFA-8F20-75FC0C00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DE74-2D96-4359-B995-D4CD45A7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935-6726-4014-AC36-D0CDD04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A24E-EC22-4E20-A260-FCB70F5F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B8FE0-9CD1-4E83-91AE-56567C7B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34B0-AFA7-40B8-B633-1C069DDC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1ADD8-2DDB-44CA-A65B-080B9121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54C4-46FC-4115-952C-349A739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17AE-28DC-43E0-ADE2-66FFD595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BABF3-EC27-428C-877F-080DFA03B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09C5-7DC1-4591-B7B0-C7EF2159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70DA-D422-4E1D-927A-53447CCE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0B4ED-85DA-49DE-B341-D735E6D8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2AFC-4722-4496-9DE4-42BFA584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7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72934-E3CD-42CA-851A-7DF3A0C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AD96-0BD8-480F-9F6F-3789C3E2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A8DB-793D-4D30-808F-EA65A9DCE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E686-3C4F-44DD-AE59-C0B30A6DDDA4}" type="datetimeFigureOut">
              <a:rPr lang="hu-HU" smtClean="0"/>
              <a:t>2021. 05. 23.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D686-F86C-4013-9614-192AF041D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296A-4140-4DFF-9279-AB65AB3B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4721-349A-42F5-B0DA-658FF47A46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49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Atlas_of_Alabam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Atlas_of_Alabam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commons.wikimedia.org/wiki/Atlas_of_Alabama" TargetMode="Externa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10060891" y="242088"/>
            <a:ext cx="897875" cy="276999"/>
          </a:xfrm>
          <a:custGeom>
            <a:avLst/>
            <a:gdLst>
              <a:gd name="connsiteX0" fmla="*/ 0 w 897875"/>
              <a:gd name="connsiteY0" fmla="*/ 0 h 276999"/>
              <a:gd name="connsiteX1" fmla="*/ 439959 w 897875"/>
              <a:gd name="connsiteY1" fmla="*/ 0 h 276999"/>
              <a:gd name="connsiteX2" fmla="*/ 897875 w 897875"/>
              <a:gd name="connsiteY2" fmla="*/ 0 h 276999"/>
              <a:gd name="connsiteX3" fmla="*/ 897875 w 897875"/>
              <a:gd name="connsiteY3" fmla="*/ 276999 h 276999"/>
              <a:gd name="connsiteX4" fmla="*/ 448938 w 897875"/>
              <a:gd name="connsiteY4" fmla="*/ 276999 h 276999"/>
              <a:gd name="connsiteX5" fmla="*/ 0 w 897875"/>
              <a:gd name="connsiteY5" fmla="*/ 276999 h 276999"/>
              <a:gd name="connsiteX6" fmla="*/ 0 w 897875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875" h="276999" extrusionOk="0">
                <a:moveTo>
                  <a:pt x="0" y="0"/>
                </a:moveTo>
                <a:cubicBezTo>
                  <a:pt x="147456" y="13002"/>
                  <a:pt x="252541" y="-3965"/>
                  <a:pt x="439959" y="0"/>
                </a:cubicBezTo>
                <a:cubicBezTo>
                  <a:pt x="627377" y="3965"/>
                  <a:pt x="676320" y="15634"/>
                  <a:pt x="897875" y="0"/>
                </a:cubicBezTo>
                <a:cubicBezTo>
                  <a:pt x="906448" y="55906"/>
                  <a:pt x="886841" y="166747"/>
                  <a:pt x="897875" y="276999"/>
                </a:cubicBezTo>
                <a:cubicBezTo>
                  <a:pt x="799340" y="298495"/>
                  <a:pt x="596095" y="297389"/>
                  <a:pt x="448938" y="276999"/>
                </a:cubicBezTo>
                <a:cubicBezTo>
                  <a:pt x="301781" y="256609"/>
                  <a:pt x="125924" y="28508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regisztráció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Név: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3104720" y="1494954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8B7AA5-B9BB-4D49-B647-7DBADCC51DCF}"/>
              </a:ext>
            </a:extLst>
          </p:cNvPr>
          <p:cNvSpPr txBox="1"/>
          <p:nvPr/>
        </p:nvSpPr>
        <p:spPr>
          <a:xfrm>
            <a:off x="11030612" y="242089"/>
            <a:ext cx="671979" cy="276999"/>
          </a:xfrm>
          <a:custGeom>
            <a:avLst/>
            <a:gdLst>
              <a:gd name="connsiteX0" fmla="*/ 0 w 671979"/>
              <a:gd name="connsiteY0" fmla="*/ 0 h 276999"/>
              <a:gd name="connsiteX1" fmla="*/ 671979 w 671979"/>
              <a:gd name="connsiteY1" fmla="*/ 0 h 276999"/>
              <a:gd name="connsiteX2" fmla="*/ 671979 w 671979"/>
              <a:gd name="connsiteY2" fmla="*/ 276999 h 276999"/>
              <a:gd name="connsiteX3" fmla="*/ 0 w 671979"/>
              <a:gd name="connsiteY3" fmla="*/ 276999 h 276999"/>
              <a:gd name="connsiteX4" fmla="*/ 0 w 67197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79" h="276999" extrusionOk="0">
                <a:moveTo>
                  <a:pt x="0" y="0"/>
                </a:moveTo>
                <a:cubicBezTo>
                  <a:pt x="213443" y="11403"/>
                  <a:pt x="481345" y="24049"/>
                  <a:pt x="671979" y="0"/>
                </a:cubicBezTo>
                <a:cubicBezTo>
                  <a:pt x="672689" y="129281"/>
                  <a:pt x="666903" y="196420"/>
                  <a:pt x="671979" y="276999"/>
                </a:cubicBezTo>
                <a:cubicBezTo>
                  <a:pt x="489932" y="243533"/>
                  <a:pt x="330696" y="24715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belépés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37BB0-130B-4721-9BDC-3CE7043DDF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34" y="180732"/>
            <a:ext cx="359106" cy="359106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09BE3FBF-CEBF-4C19-824A-4302DB0AAC7E}"/>
              </a:ext>
            </a:extLst>
          </p:cNvPr>
          <p:cNvSpPr/>
          <p:nvPr/>
        </p:nvSpPr>
        <p:spPr>
          <a:xfrm>
            <a:off x="10731137" y="2940217"/>
            <a:ext cx="234195" cy="32034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0E490DE-0B04-4E35-9600-4B4722D9B621}"/>
              </a:ext>
            </a:extLst>
          </p:cNvPr>
          <p:cNvSpPr/>
          <p:nvPr/>
        </p:nvSpPr>
        <p:spPr>
          <a:xfrm>
            <a:off x="4365285" y="1876281"/>
            <a:ext cx="192243" cy="220057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57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277" y="1004793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839CCF20-7800-4FA3-ABA5-53D4D89A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775" y="1004793"/>
            <a:ext cx="914400" cy="914400"/>
          </a:xfrm>
          <a:prstGeom prst="rect">
            <a:avLst/>
          </a:prstGeom>
        </p:spPr>
      </p:pic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FCA69F59-D6F3-4984-9272-FBC0198EC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386277" y="203714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4497-4950-493B-9E2B-58BB824E2B5C}"/>
              </a:ext>
            </a:extLst>
          </p:cNvPr>
          <p:cNvSpPr txBox="1"/>
          <p:nvPr/>
        </p:nvSpPr>
        <p:spPr>
          <a:xfrm>
            <a:off x="2561435" y="2036615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Buksi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578F346-7CCF-46E0-BA4C-BF91974CBD31}"/>
              </a:ext>
            </a:extLst>
          </p:cNvPr>
          <p:cNvSpPr/>
          <p:nvPr/>
        </p:nvSpPr>
        <p:spPr>
          <a:xfrm>
            <a:off x="10634133" y="812800"/>
            <a:ext cx="379503" cy="60451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8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277" y="1004793"/>
            <a:ext cx="914400" cy="9144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839CCF20-7800-4FA3-ABA5-53D4D89A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775" y="1004793"/>
            <a:ext cx="914400" cy="914400"/>
          </a:xfrm>
          <a:prstGeom prst="rect">
            <a:avLst/>
          </a:prstGeom>
        </p:spPr>
      </p:pic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FCA69F59-D6F3-4984-9272-FBC0198EC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1273" y="100479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386277" y="203714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4497-4950-493B-9E2B-58BB824E2B5C}"/>
              </a:ext>
            </a:extLst>
          </p:cNvPr>
          <p:cNvSpPr txBox="1"/>
          <p:nvPr/>
        </p:nvSpPr>
        <p:spPr>
          <a:xfrm>
            <a:off x="2561435" y="2036615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Buksi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34D4A-C793-4D82-A78A-AB13625D1D16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4D58C-986D-4D07-903F-5E4654BB6BCC}"/>
              </a:ext>
            </a:extLst>
          </p:cNvPr>
          <p:cNvSpPr/>
          <p:nvPr/>
        </p:nvSpPr>
        <p:spPr>
          <a:xfrm>
            <a:off x="2188216" y="131550"/>
            <a:ext cx="9916585" cy="64950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6018E-6F3E-43E9-97A9-E430A71BD723}"/>
              </a:ext>
            </a:extLst>
          </p:cNvPr>
          <p:cNvSpPr txBox="1"/>
          <p:nvPr/>
        </p:nvSpPr>
        <p:spPr>
          <a:xfrm>
            <a:off x="4473904" y="408549"/>
            <a:ext cx="349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Új kutya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2C6DF3-5867-4A9D-8C69-944C1127ECF9}"/>
              </a:ext>
            </a:extLst>
          </p:cNvPr>
          <p:cNvSpPr txBox="1"/>
          <p:nvPr/>
        </p:nvSpPr>
        <p:spPr>
          <a:xfrm>
            <a:off x="3328175" y="2725238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szám*: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A2FB20-4F70-4351-9724-BC6CE1E321A3}"/>
              </a:ext>
            </a:extLst>
          </p:cNvPr>
          <p:cNvSpPr/>
          <p:nvPr/>
        </p:nvSpPr>
        <p:spPr>
          <a:xfrm>
            <a:off x="4722977" y="2690506"/>
            <a:ext cx="4104270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0C8907-A51F-464F-9148-344F0CEFC93A}"/>
              </a:ext>
            </a:extLst>
          </p:cNvPr>
          <p:cNvSpPr txBox="1"/>
          <p:nvPr/>
        </p:nvSpPr>
        <p:spPr>
          <a:xfrm>
            <a:off x="3314687" y="2265100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Méret*: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E5489-2F37-424B-B500-4963B2845B1C}"/>
              </a:ext>
            </a:extLst>
          </p:cNvPr>
          <p:cNvSpPr/>
          <p:nvPr/>
        </p:nvSpPr>
        <p:spPr>
          <a:xfrm>
            <a:off x="4415749" y="2252359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6301-31AB-4E0F-8120-6B808BEA0920}"/>
              </a:ext>
            </a:extLst>
          </p:cNvPr>
          <p:cNvSpPr txBox="1"/>
          <p:nvPr/>
        </p:nvSpPr>
        <p:spPr>
          <a:xfrm>
            <a:off x="3314687" y="1808295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Szín*: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3854F-E3E7-4A1A-A781-1372B439C773}"/>
              </a:ext>
            </a:extLst>
          </p:cNvPr>
          <p:cNvSpPr/>
          <p:nvPr/>
        </p:nvSpPr>
        <p:spPr>
          <a:xfrm>
            <a:off x="4415749" y="1795554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23012C-84F3-404F-A7AB-5669B8F0505D}"/>
              </a:ext>
            </a:extLst>
          </p:cNvPr>
          <p:cNvSpPr txBox="1"/>
          <p:nvPr/>
        </p:nvSpPr>
        <p:spPr>
          <a:xfrm>
            <a:off x="7212026" y="1264187"/>
            <a:ext cx="10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Nem*: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9AD417-1C73-48CF-9DBC-1F0602F4844D}"/>
              </a:ext>
            </a:extLst>
          </p:cNvPr>
          <p:cNvSpPr/>
          <p:nvPr/>
        </p:nvSpPr>
        <p:spPr>
          <a:xfrm>
            <a:off x="8251397" y="1280237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80B682-B1B7-4B18-A3A1-C11ADB95D817}"/>
              </a:ext>
            </a:extLst>
          </p:cNvPr>
          <p:cNvSpPr txBox="1"/>
          <p:nvPr/>
        </p:nvSpPr>
        <p:spPr>
          <a:xfrm>
            <a:off x="3328583" y="1310178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Fajta*: </a:t>
            </a:r>
            <a:r>
              <a:rPr lang="hu-HU" dirty="0" err="1"/>
              <a:t>goldi</a:t>
            </a:r>
            <a:endParaRPr lang="hu-HU" dirty="0"/>
          </a:p>
        </p:txBody>
      </p:sp>
      <p:pic>
        <p:nvPicPr>
          <p:cNvPr id="41" name="Graphic 40" descr="Dog">
            <a:extLst>
              <a:ext uri="{FF2B5EF4-FFF2-40B4-BE49-F238E27FC236}">
                <a16:creationId xmlns:a16="http://schemas.microsoft.com/office/drawing/2014/main" id="{30A527B2-7C32-45BA-AFBD-72FCE13D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7451" y="3163844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A2BB5CB-AA9C-4568-AD5B-B41C2AD63E27}"/>
              </a:ext>
            </a:extLst>
          </p:cNvPr>
          <p:cNvSpPr txBox="1"/>
          <p:nvPr/>
        </p:nvSpPr>
        <p:spPr>
          <a:xfrm>
            <a:off x="3396035" y="3433000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DEF1E-FE11-4696-B59A-75055F155693}"/>
              </a:ext>
            </a:extLst>
          </p:cNvPr>
          <p:cNvSpPr txBox="1"/>
          <p:nvPr/>
        </p:nvSpPr>
        <p:spPr>
          <a:xfrm>
            <a:off x="3339824" y="4157208"/>
            <a:ext cx="22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7E633-CF7C-42CD-A09D-FEE856E91B39}"/>
              </a:ext>
            </a:extLst>
          </p:cNvPr>
          <p:cNvSpPr txBox="1"/>
          <p:nvPr/>
        </p:nvSpPr>
        <p:spPr>
          <a:xfrm>
            <a:off x="3339824" y="4670721"/>
            <a:ext cx="431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Születési hely, idő: 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077EC-C3A5-470D-9CB1-35F9F84FF029}"/>
              </a:ext>
            </a:extLst>
          </p:cNvPr>
          <p:cNvSpPr txBox="1"/>
          <p:nvPr/>
        </p:nvSpPr>
        <p:spPr>
          <a:xfrm>
            <a:off x="3070578" y="6152444"/>
            <a:ext cx="165239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Mentés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88388-C4AB-40F7-87B5-882FE8313017}"/>
              </a:ext>
            </a:extLst>
          </p:cNvPr>
          <p:cNvSpPr txBox="1"/>
          <p:nvPr/>
        </p:nvSpPr>
        <p:spPr>
          <a:xfrm>
            <a:off x="5930707" y="6158088"/>
            <a:ext cx="165239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Mégse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F1FCA-66A4-46EA-9E08-4F75694D5F5A}"/>
              </a:ext>
            </a:extLst>
          </p:cNvPr>
          <p:cNvSpPr txBox="1"/>
          <p:nvPr/>
        </p:nvSpPr>
        <p:spPr>
          <a:xfrm>
            <a:off x="3339824" y="5229738"/>
            <a:ext cx="49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Gazdához kerülési dátum: ________________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96B5F-404D-475D-8F1C-9734F398CED7}"/>
              </a:ext>
            </a:extLst>
          </p:cNvPr>
          <p:cNvSpPr txBox="1"/>
          <p:nvPr/>
        </p:nvSpPr>
        <p:spPr>
          <a:xfrm>
            <a:off x="3314687" y="5678313"/>
            <a:ext cx="49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Tenyésztő, előző tulaj: ________________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05BC58-698A-4896-BB14-D1939BF4F40C}"/>
              </a:ext>
            </a:extLst>
          </p:cNvPr>
          <p:cNvSpPr txBox="1"/>
          <p:nvPr/>
        </p:nvSpPr>
        <p:spPr>
          <a:xfrm>
            <a:off x="8646446" y="4659597"/>
            <a:ext cx="313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Szülei: ________________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4E5595-B614-4E04-93D9-3667BD7040E0}"/>
              </a:ext>
            </a:extLst>
          </p:cNvPr>
          <p:cNvSpPr txBox="1"/>
          <p:nvPr/>
        </p:nvSpPr>
        <p:spPr>
          <a:xfrm>
            <a:off x="8646446" y="5318081"/>
            <a:ext cx="313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Ismert betegségek: ________________</a:t>
            </a:r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17F2A36C-CB64-458C-B4C1-885A72BDA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5539AD-3193-4F5F-ABAF-1B69D69588A1}"/>
              </a:ext>
            </a:extLst>
          </p:cNvPr>
          <p:cNvSpPr/>
          <p:nvPr/>
        </p:nvSpPr>
        <p:spPr>
          <a:xfrm>
            <a:off x="2188216" y="131550"/>
            <a:ext cx="373219" cy="369328"/>
          </a:xfrm>
          <a:prstGeom prst="rect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23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290150" y="697310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65DA4-3741-4962-AF20-C1F74B12DBC0}"/>
              </a:ext>
            </a:extLst>
          </p:cNvPr>
          <p:cNvSpPr txBox="1"/>
          <p:nvPr/>
        </p:nvSpPr>
        <p:spPr>
          <a:xfrm>
            <a:off x="494105" y="2175318"/>
            <a:ext cx="677878" cy="369332"/>
          </a:xfrm>
          <a:custGeom>
            <a:avLst/>
            <a:gdLst>
              <a:gd name="connsiteX0" fmla="*/ 0 w 677878"/>
              <a:gd name="connsiteY0" fmla="*/ 0 h 369332"/>
              <a:gd name="connsiteX1" fmla="*/ 677878 w 677878"/>
              <a:gd name="connsiteY1" fmla="*/ 0 h 369332"/>
              <a:gd name="connsiteX2" fmla="*/ 677878 w 677878"/>
              <a:gd name="connsiteY2" fmla="*/ 369332 h 369332"/>
              <a:gd name="connsiteX3" fmla="*/ 0 w 677878"/>
              <a:gd name="connsiteY3" fmla="*/ 369332 h 369332"/>
              <a:gd name="connsiteX4" fmla="*/ 0 w 67787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878" h="369332" extrusionOk="0">
                <a:moveTo>
                  <a:pt x="0" y="0"/>
                </a:moveTo>
                <a:cubicBezTo>
                  <a:pt x="243627" y="-23352"/>
                  <a:pt x="514420" y="-227"/>
                  <a:pt x="677878" y="0"/>
                </a:cubicBezTo>
                <a:cubicBezTo>
                  <a:pt x="683204" y="129677"/>
                  <a:pt x="677419" y="193553"/>
                  <a:pt x="677878" y="369332"/>
                </a:cubicBezTo>
                <a:cubicBezTo>
                  <a:pt x="449828" y="398041"/>
                  <a:pt x="224075" y="374271"/>
                  <a:pt x="0" y="369332"/>
                </a:cubicBezTo>
                <a:cubicBezTo>
                  <a:pt x="18359" y="207223"/>
                  <a:pt x="-10307" y="177307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Profil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9BCBC-ED7D-441F-8380-BDC549034B81}"/>
              </a:ext>
            </a:extLst>
          </p:cNvPr>
          <p:cNvSpPr txBox="1"/>
          <p:nvPr/>
        </p:nvSpPr>
        <p:spPr>
          <a:xfrm>
            <a:off x="498954" y="1122796"/>
            <a:ext cx="994247" cy="369332"/>
          </a:xfrm>
          <a:custGeom>
            <a:avLst/>
            <a:gdLst>
              <a:gd name="connsiteX0" fmla="*/ 0 w 994247"/>
              <a:gd name="connsiteY0" fmla="*/ 0 h 369332"/>
              <a:gd name="connsiteX1" fmla="*/ 517008 w 994247"/>
              <a:gd name="connsiteY1" fmla="*/ 0 h 369332"/>
              <a:gd name="connsiteX2" fmla="*/ 994247 w 994247"/>
              <a:gd name="connsiteY2" fmla="*/ 0 h 369332"/>
              <a:gd name="connsiteX3" fmla="*/ 994247 w 994247"/>
              <a:gd name="connsiteY3" fmla="*/ 369332 h 369332"/>
              <a:gd name="connsiteX4" fmla="*/ 507066 w 994247"/>
              <a:gd name="connsiteY4" fmla="*/ 369332 h 369332"/>
              <a:gd name="connsiteX5" fmla="*/ 0 w 994247"/>
              <a:gd name="connsiteY5" fmla="*/ 369332 h 369332"/>
              <a:gd name="connsiteX6" fmla="*/ 0 w 99424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47" h="369332" fill="none" extrusionOk="0">
                <a:moveTo>
                  <a:pt x="0" y="0"/>
                </a:moveTo>
                <a:cubicBezTo>
                  <a:pt x="217011" y="8823"/>
                  <a:pt x="286898" y="-19138"/>
                  <a:pt x="517008" y="0"/>
                </a:cubicBezTo>
                <a:cubicBezTo>
                  <a:pt x="747118" y="19138"/>
                  <a:pt x="786131" y="-13185"/>
                  <a:pt x="994247" y="0"/>
                </a:cubicBezTo>
                <a:cubicBezTo>
                  <a:pt x="992084" y="150881"/>
                  <a:pt x="1002574" y="222968"/>
                  <a:pt x="994247" y="369332"/>
                </a:cubicBezTo>
                <a:cubicBezTo>
                  <a:pt x="757041" y="355193"/>
                  <a:pt x="704525" y="381870"/>
                  <a:pt x="507066" y="369332"/>
                </a:cubicBezTo>
                <a:cubicBezTo>
                  <a:pt x="309607" y="356794"/>
                  <a:pt x="204550" y="375709"/>
                  <a:pt x="0" y="369332"/>
                </a:cubicBezTo>
                <a:cubicBezTo>
                  <a:pt x="-5373" y="235268"/>
                  <a:pt x="1817" y="129660"/>
                  <a:pt x="0" y="0"/>
                </a:cubicBezTo>
                <a:close/>
              </a:path>
              <a:path w="994247" h="369332" stroke="0" extrusionOk="0">
                <a:moveTo>
                  <a:pt x="0" y="0"/>
                </a:moveTo>
                <a:cubicBezTo>
                  <a:pt x="118285" y="6902"/>
                  <a:pt x="358121" y="20354"/>
                  <a:pt x="487181" y="0"/>
                </a:cubicBezTo>
                <a:cubicBezTo>
                  <a:pt x="616241" y="-20354"/>
                  <a:pt x="830504" y="-6257"/>
                  <a:pt x="994247" y="0"/>
                </a:cubicBezTo>
                <a:cubicBezTo>
                  <a:pt x="988970" y="78977"/>
                  <a:pt x="997063" y="271296"/>
                  <a:pt x="994247" y="369332"/>
                </a:cubicBezTo>
                <a:cubicBezTo>
                  <a:pt x="892322" y="355872"/>
                  <a:pt x="709175" y="377347"/>
                  <a:pt x="497124" y="369332"/>
                </a:cubicBezTo>
                <a:cubicBezTo>
                  <a:pt x="285073" y="361317"/>
                  <a:pt x="127099" y="37865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solidFill>
            <a:srgbClr val="FF0000">
              <a:alpha val="64000"/>
            </a:srgbClr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Idővonal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19BB4E-3A3B-44A1-8C73-DFD481FCBD2A}"/>
              </a:ext>
            </a:extLst>
          </p:cNvPr>
          <p:cNvCxnSpPr/>
          <p:nvPr/>
        </p:nvCxnSpPr>
        <p:spPr>
          <a:xfrm>
            <a:off x="2122311" y="8128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6F307A48-A6A4-43D7-B4E8-4CADC4FEF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46D99-5A36-49B0-A638-C49AC9851EF5}"/>
              </a:ext>
            </a:extLst>
          </p:cNvPr>
          <p:cNvSpPr txBox="1"/>
          <p:nvPr/>
        </p:nvSpPr>
        <p:spPr>
          <a:xfrm>
            <a:off x="494105" y="2730099"/>
            <a:ext cx="798617" cy="369332"/>
          </a:xfrm>
          <a:custGeom>
            <a:avLst/>
            <a:gdLst>
              <a:gd name="connsiteX0" fmla="*/ 0 w 798617"/>
              <a:gd name="connsiteY0" fmla="*/ 0 h 369332"/>
              <a:gd name="connsiteX1" fmla="*/ 391322 w 798617"/>
              <a:gd name="connsiteY1" fmla="*/ 0 h 369332"/>
              <a:gd name="connsiteX2" fmla="*/ 798617 w 798617"/>
              <a:gd name="connsiteY2" fmla="*/ 0 h 369332"/>
              <a:gd name="connsiteX3" fmla="*/ 798617 w 798617"/>
              <a:gd name="connsiteY3" fmla="*/ 369332 h 369332"/>
              <a:gd name="connsiteX4" fmla="*/ 399309 w 798617"/>
              <a:gd name="connsiteY4" fmla="*/ 369332 h 369332"/>
              <a:gd name="connsiteX5" fmla="*/ 0 w 798617"/>
              <a:gd name="connsiteY5" fmla="*/ 369332 h 369332"/>
              <a:gd name="connsiteX6" fmla="*/ 0 w 79861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617" h="369332" extrusionOk="0">
                <a:moveTo>
                  <a:pt x="0" y="0"/>
                </a:moveTo>
                <a:cubicBezTo>
                  <a:pt x="125217" y="4651"/>
                  <a:pt x="215757" y="-5489"/>
                  <a:pt x="391322" y="0"/>
                </a:cubicBezTo>
                <a:cubicBezTo>
                  <a:pt x="566887" y="5489"/>
                  <a:pt x="704560" y="-5141"/>
                  <a:pt x="798617" y="0"/>
                </a:cubicBezTo>
                <a:cubicBezTo>
                  <a:pt x="793340" y="78977"/>
                  <a:pt x="801433" y="271296"/>
                  <a:pt x="798617" y="369332"/>
                </a:cubicBezTo>
                <a:cubicBezTo>
                  <a:pt x="702751" y="361780"/>
                  <a:pt x="571358" y="388391"/>
                  <a:pt x="399309" y="369332"/>
                </a:cubicBezTo>
                <a:cubicBezTo>
                  <a:pt x="227260" y="350273"/>
                  <a:pt x="162904" y="38244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Album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17C69-C29E-4A70-BE3E-65C0D1810911}"/>
              </a:ext>
            </a:extLst>
          </p:cNvPr>
          <p:cNvSpPr txBox="1"/>
          <p:nvPr/>
        </p:nvSpPr>
        <p:spPr>
          <a:xfrm>
            <a:off x="2561435" y="1528502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2021.05.23: [Séta] Csatárhegyen voltunk…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3C8D9-1FBE-459C-A01E-3F459E97D15A}"/>
              </a:ext>
            </a:extLst>
          </p:cNvPr>
          <p:cNvSpPr txBox="1"/>
          <p:nvPr/>
        </p:nvSpPr>
        <p:spPr>
          <a:xfrm>
            <a:off x="2561434" y="1990652"/>
            <a:ext cx="690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2021.04.23: [orvos]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ED8FB-BBF3-461D-9200-960CB90AC63C}"/>
              </a:ext>
            </a:extLst>
          </p:cNvPr>
          <p:cNvSpPr txBox="1"/>
          <p:nvPr/>
        </p:nvSpPr>
        <p:spPr>
          <a:xfrm>
            <a:off x="2561433" y="812800"/>
            <a:ext cx="186381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bejegyzés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D1530-F12F-4509-825B-9E93402D1BE4}"/>
              </a:ext>
            </a:extLst>
          </p:cNvPr>
          <p:cNvSpPr txBox="1"/>
          <p:nvPr/>
        </p:nvSpPr>
        <p:spPr>
          <a:xfrm>
            <a:off x="476017" y="1620537"/>
            <a:ext cx="1440202" cy="369332"/>
          </a:xfrm>
          <a:custGeom>
            <a:avLst/>
            <a:gdLst>
              <a:gd name="connsiteX0" fmla="*/ 0 w 1440202"/>
              <a:gd name="connsiteY0" fmla="*/ 0 h 369332"/>
              <a:gd name="connsiteX1" fmla="*/ 465665 w 1440202"/>
              <a:gd name="connsiteY1" fmla="*/ 0 h 369332"/>
              <a:gd name="connsiteX2" fmla="*/ 902527 w 1440202"/>
              <a:gd name="connsiteY2" fmla="*/ 0 h 369332"/>
              <a:gd name="connsiteX3" fmla="*/ 1440202 w 1440202"/>
              <a:gd name="connsiteY3" fmla="*/ 0 h 369332"/>
              <a:gd name="connsiteX4" fmla="*/ 1440202 w 1440202"/>
              <a:gd name="connsiteY4" fmla="*/ 369332 h 369332"/>
              <a:gd name="connsiteX5" fmla="*/ 988939 w 1440202"/>
              <a:gd name="connsiteY5" fmla="*/ 369332 h 369332"/>
              <a:gd name="connsiteX6" fmla="*/ 480067 w 1440202"/>
              <a:gd name="connsiteY6" fmla="*/ 369332 h 369332"/>
              <a:gd name="connsiteX7" fmla="*/ 0 w 1440202"/>
              <a:gd name="connsiteY7" fmla="*/ 369332 h 369332"/>
              <a:gd name="connsiteX8" fmla="*/ 0 w 144020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202" h="369332" extrusionOk="0">
                <a:moveTo>
                  <a:pt x="0" y="0"/>
                </a:moveTo>
                <a:cubicBezTo>
                  <a:pt x="176613" y="-13003"/>
                  <a:pt x="288253" y="-13231"/>
                  <a:pt x="465665" y="0"/>
                </a:cubicBezTo>
                <a:cubicBezTo>
                  <a:pt x="643078" y="13231"/>
                  <a:pt x="810088" y="-6504"/>
                  <a:pt x="902527" y="0"/>
                </a:cubicBezTo>
                <a:cubicBezTo>
                  <a:pt x="994966" y="6504"/>
                  <a:pt x="1277853" y="-180"/>
                  <a:pt x="1440202" y="0"/>
                </a:cubicBezTo>
                <a:cubicBezTo>
                  <a:pt x="1442550" y="113493"/>
                  <a:pt x="1431861" y="197069"/>
                  <a:pt x="1440202" y="369332"/>
                </a:cubicBezTo>
                <a:cubicBezTo>
                  <a:pt x="1306672" y="378186"/>
                  <a:pt x="1114337" y="364674"/>
                  <a:pt x="988939" y="369332"/>
                </a:cubicBezTo>
                <a:cubicBezTo>
                  <a:pt x="863541" y="373990"/>
                  <a:pt x="605993" y="370508"/>
                  <a:pt x="480067" y="369332"/>
                </a:cubicBezTo>
                <a:cubicBezTo>
                  <a:pt x="354141" y="368156"/>
                  <a:pt x="119246" y="366996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Emlékeztetők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EE3C02-5449-41BA-8EAC-2F078FEC4994}"/>
              </a:ext>
            </a:extLst>
          </p:cNvPr>
          <p:cNvSpPr txBox="1"/>
          <p:nvPr/>
        </p:nvSpPr>
        <p:spPr>
          <a:xfrm>
            <a:off x="2561434" y="2488832"/>
            <a:ext cx="74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2021.04.20: [kozmetikus]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95BF9-8220-4D63-9D7E-83430F8DEFF7}"/>
              </a:ext>
            </a:extLst>
          </p:cNvPr>
          <p:cNvSpPr txBox="1"/>
          <p:nvPr/>
        </p:nvSpPr>
        <p:spPr>
          <a:xfrm>
            <a:off x="4718265" y="812800"/>
            <a:ext cx="21683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emlékeztető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21BE5F-37E6-4EF7-8495-B9BA078BD779}"/>
              </a:ext>
            </a:extLst>
          </p:cNvPr>
          <p:cNvSpPr/>
          <p:nvPr/>
        </p:nvSpPr>
        <p:spPr>
          <a:xfrm>
            <a:off x="10521244" y="881976"/>
            <a:ext cx="180463" cy="579119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6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290150" y="697310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65DA4-3741-4962-AF20-C1F74B12DBC0}"/>
              </a:ext>
            </a:extLst>
          </p:cNvPr>
          <p:cNvSpPr txBox="1"/>
          <p:nvPr/>
        </p:nvSpPr>
        <p:spPr>
          <a:xfrm>
            <a:off x="494105" y="2175318"/>
            <a:ext cx="677878" cy="369332"/>
          </a:xfrm>
          <a:custGeom>
            <a:avLst/>
            <a:gdLst>
              <a:gd name="connsiteX0" fmla="*/ 0 w 677878"/>
              <a:gd name="connsiteY0" fmla="*/ 0 h 369332"/>
              <a:gd name="connsiteX1" fmla="*/ 677878 w 677878"/>
              <a:gd name="connsiteY1" fmla="*/ 0 h 369332"/>
              <a:gd name="connsiteX2" fmla="*/ 677878 w 677878"/>
              <a:gd name="connsiteY2" fmla="*/ 369332 h 369332"/>
              <a:gd name="connsiteX3" fmla="*/ 0 w 677878"/>
              <a:gd name="connsiteY3" fmla="*/ 369332 h 369332"/>
              <a:gd name="connsiteX4" fmla="*/ 0 w 67787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878" h="369332" extrusionOk="0">
                <a:moveTo>
                  <a:pt x="0" y="0"/>
                </a:moveTo>
                <a:cubicBezTo>
                  <a:pt x="243627" y="-23352"/>
                  <a:pt x="514420" y="-227"/>
                  <a:pt x="677878" y="0"/>
                </a:cubicBezTo>
                <a:cubicBezTo>
                  <a:pt x="683204" y="129677"/>
                  <a:pt x="677419" y="193553"/>
                  <a:pt x="677878" y="369332"/>
                </a:cubicBezTo>
                <a:cubicBezTo>
                  <a:pt x="449828" y="398041"/>
                  <a:pt x="224075" y="374271"/>
                  <a:pt x="0" y="369332"/>
                </a:cubicBezTo>
                <a:cubicBezTo>
                  <a:pt x="18359" y="207223"/>
                  <a:pt x="-10307" y="177307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Profil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9BCBC-ED7D-441F-8380-BDC549034B81}"/>
              </a:ext>
            </a:extLst>
          </p:cNvPr>
          <p:cNvSpPr txBox="1"/>
          <p:nvPr/>
        </p:nvSpPr>
        <p:spPr>
          <a:xfrm>
            <a:off x="498954" y="1122796"/>
            <a:ext cx="994247" cy="369332"/>
          </a:xfrm>
          <a:custGeom>
            <a:avLst/>
            <a:gdLst>
              <a:gd name="connsiteX0" fmla="*/ 0 w 994247"/>
              <a:gd name="connsiteY0" fmla="*/ 0 h 369332"/>
              <a:gd name="connsiteX1" fmla="*/ 517008 w 994247"/>
              <a:gd name="connsiteY1" fmla="*/ 0 h 369332"/>
              <a:gd name="connsiteX2" fmla="*/ 994247 w 994247"/>
              <a:gd name="connsiteY2" fmla="*/ 0 h 369332"/>
              <a:gd name="connsiteX3" fmla="*/ 994247 w 994247"/>
              <a:gd name="connsiteY3" fmla="*/ 369332 h 369332"/>
              <a:gd name="connsiteX4" fmla="*/ 507066 w 994247"/>
              <a:gd name="connsiteY4" fmla="*/ 369332 h 369332"/>
              <a:gd name="connsiteX5" fmla="*/ 0 w 994247"/>
              <a:gd name="connsiteY5" fmla="*/ 369332 h 369332"/>
              <a:gd name="connsiteX6" fmla="*/ 0 w 99424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47" h="369332" fill="none" extrusionOk="0">
                <a:moveTo>
                  <a:pt x="0" y="0"/>
                </a:moveTo>
                <a:cubicBezTo>
                  <a:pt x="217011" y="8823"/>
                  <a:pt x="286898" y="-19138"/>
                  <a:pt x="517008" y="0"/>
                </a:cubicBezTo>
                <a:cubicBezTo>
                  <a:pt x="747118" y="19138"/>
                  <a:pt x="786131" y="-13185"/>
                  <a:pt x="994247" y="0"/>
                </a:cubicBezTo>
                <a:cubicBezTo>
                  <a:pt x="992084" y="150881"/>
                  <a:pt x="1002574" y="222968"/>
                  <a:pt x="994247" y="369332"/>
                </a:cubicBezTo>
                <a:cubicBezTo>
                  <a:pt x="757041" y="355193"/>
                  <a:pt x="704525" y="381870"/>
                  <a:pt x="507066" y="369332"/>
                </a:cubicBezTo>
                <a:cubicBezTo>
                  <a:pt x="309607" y="356794"/>
                  <a:pt x="204550" y="375709"/>
                  <a:pt x="0" y="369332"/>
                </a:cubicBezTo>
                <a:cubicBezTo>
                  <a:pt x="-5373" y="235268"/>
                  <a:pt x="1817" y="129660"/>
                  <a:pt x="0" y="0"/>
                </a:cubicBezTo>
                <a:close/>
              </a:path>
              <a:path w="994247" h="369332" stroke="0" extrusionOk="0">
                <a:moveTo>
                  <a:pt x="0" y="0"/>
                </a:moveTo>
                <a:cubicBezTo>
                  <a:pt x="118285" y="6902"/>
                  <a:pt x="358121" y="20354"/>
                  <a:pt x="487181" y="0"/>
                </a:cubicBezTo>
                <a:cubicBezTo>
                  <a:pt x="616241" y="-20354"/>
                  <a:pt x="830504" y="-6257"/>
                  <a:pt x="994247" y="0"/>
                </a:cubicBezTo>
                <a:cubicBezTo>
                  <a:pt x="988970" y="78977"/>
                  <a:pt x="997063" y="271296"/>
                  <a:pt x="994247" y="369332"/>
                </a:cubicBezTo>
                <a:cubicBezTo>
                  <a:pt x="892322" y="355872"/>
                  <a:pt x="709175" y="377347"/>
                  <a:pt x="497124" y="369332"/>
                </a:cubicBezTo>
                <a:cubicBezTo>
                  <a:pt x="285073" y="361317"/>
                  <a:pt x="127099" y="37865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solidFill>
            <a:srgbClr val="FF0000">
              <a:alpha val="64000"/>
            </a:srgbClr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Idővonal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19BB4E-3A3B-44A1-8C73-DFD481FCBD2A}"/>
              </a:ext>
            </a:extLst>
          </p:cNvPr>
          <p:cNvCxnSpPr/>
          <p:nvPr/>
        </p:nvCxnSpPr>
        <p:spPr>
          <a:xfrm>
            <a:off x="2122311" y="8128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6F307A48-A6A4-43D7-B4E8-4CADC4FEF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46D99-5A36-49B0-A638-C49AC9851EF5}"/>
              </a:ext>
            </a:extLst>
          </p:cNvPr>
          <p:cNvSpPr txBox="1"/>
          <p:nvPr/>
        </p:nvSpPr>
        <p:spPr>
          <a:xfrm>
            <a:off x="494105" y="2730099"/>
            <a:ext cx="798617" cy="369332"/>
          </a:xfrm>
          <a:custGeom>
            <a:avLst/>
            <a:gdLst>
              <a:gd name="connsiteX0" fmla="*/ 0 w 798617"/>
              <a:gd name="connsiteY0" fmla="*/ 0 h 369332"/>
              <a:gd name="connsiteX1" fmla="*/ 391322 w 798617"/>
              <a:gd name="connsiteY1" fmla="*/ 0 h 369332"/>
              <a:gd name="connsiteX2" fmla="*/ 798617 w 798617"/>
              <a:gd name="connsiteY2" fmla="*/ 0 h 369332"/>
              <a:gd name="connsiteX3" fmla="*/ 798617 w 798617"/>
              <a:gd name="connsiteY3" fmla="*/ 369332 h 369332"/>
              <a:gd name="connsiteX4" fmla="*/ 399309 w 798617"/>
              <a:gd name="connsiteY4" fmla="*/ 369332 h 369332"/>
              <a:gd name="connsiteX5" fmla="*/ 0 w 798617"/>
              <a:gd name="connsiteY5" fmla="*/ 369332 h 369332"/>
              <a:gd name="connsiteX6" fmla="*/ 0 w 79861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617" h="369332" extrusionOk="0">
                <a:moveTo>
                  <a:pt x="0" y="0"/>
                </a:moveTo>
                <a:cubicBezTo>
                  <a:pt x="125217" y="4651"/>
                  <a:pt x="215757" y="-5489"/>
                  <a:pt x="391322" y="0"/>
                </a:cubicBezTo>
                <a:cubicBezTo>
                  <a:pt x="566887" y="5489"/>
                  <a:pt x="704560" y="-5141"/>
                  <a:pt x="798617" y="0"/>
                </a:cubicBezTo>
                <a:cubicBezTo>
                  <a:pt x="793340" y="78977"/>
                  <a:pt x="801433" y="271296"/>
                  <a:pt x="798617" y="369332"/>
                </a:cubicBezTo>
                <a:cubicBezTo>
                  <a:pt x="702751" y="361780"/>
                  <a:pt x="571358" y="388391"/>
                  <a:pt x="399309" y="369332"/>
                </a:cubicBezTo>
                <a:cubicBezTo>
                  <a:pt x="227260" y="350273"/>
                  <a:pt x="162904" y="38244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Album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17C69-C29E-4A70-BE3E-65C0D1810911}"/>
              </a:ext>
            </a:extLst>
          </p:cNvPr>
          <p:cNvSpPr txBox="1"/>
          <p:nvPr/>
        </p:nvSpPr>
        <p:spPr>
          <a:xfrm>
            <a:off x="2561435" y="1528502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2021.05.23: [Séta] Csatárhegyen voltunk…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3C8D9-1FBE-459C-A01E-3F459E97D15A}"/>
              </a:ext>
            </a:extLst>
          </p:cNvPr>
          <p:cNvSpPr txBox="1"/>
          <p:nvPr/>
        </p:nvSpPr>
        <p:spPr>
          <a:xfrm>
            <a:off x="2556178" y="4461986"/>
            <a:ext cx="690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2021.04.23: [orvos]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ED8FB-BBF3-461D-9200-960CB90AC63C}"/>
              </a:ext>
            </a:extLst>
          </p:cNvPr>
          <p:cNvSpPr txBox="1"/>
          <p:nvPr/>
        </p:nvSpPr>
        <p:spPr>
          <a:xfrm>
            <a:off x="2561433" y="812800"/>
            <a:ext cx="186381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bejegyzés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D1530-F12F-4509-825B-9E93402D1BE4}"/>
              </a:ext>
            </a:extLst>
          </p:cNvPr>
          <p:cNvSpPr txBox="1"/>
          <p:nvPr/>
        </p:nvSpPr>
        <p:spPr>
          <a:xfrm>
            <a:off x="476017" y="1620537"/>
            <a:ext cx="1440202" cy="369332"/>
          </a:xfrm>
          <a:custGeom>
            <a:avLst/>
            <a:gdLst>
              <a:gd name="connsiteX0" fmla="*/ 0 w 1440202"/>
              <a:gd name="connsiteY0" fmla="*/ 0 h 369332"/>
              <a:gd name="connsiteX1" fmla="*/ 465665 w 1440202"/>
              <a:gd name="connsiteY1" fmla="*/ 0 h 369332"/>
              <a:gd name="connsiteX2" fmla="*/ 902527 w 1440202"/>
              <a:gd name="connsiteY2" fmla="*/ 0 h 369332"/>
              <a:gd name="connsiteX3" fmla="*/ 1440202 w 1440202"/>
              <a:gd name="connsiteY3" fmla="*/ 0 h 369332"/>
              <a:gd name="connsiteX4" fmla="*/ 1440202 w 1440202"/>
              <a:gd name="connsiteY4" fmla="*/ 369332 h 369332"/>
              <a:gd name="connsiteX5" fmla="*/ 988939 w 1440202"/>
              <a:gd name="connsiteY5" fmla="*/ 369332 h 369332"/>
              <a:gd name="connsiteX6" fmla="*/ 480067 w 1440202"/>
              <a:gd name="connsiteY6" fmla="*/ 369332 h 369332"/>
              <a:gd name="connsiteX7" fmla="*/ 0 w 1440202"/>
              <a:gd name="connsiteY7" fmla="*/ 369332 h 369332"/>
              <a:gd name="connsiteX8" fmla="*/ 0 w 144020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202" h="369332" extrusionOk="0">
                <a:moveTo>
                  <a:pt x="0" y="0"/>
                </a:moveTo>
                <a:cubicBezTo>
                  <a:pt x="176613" y="-13003"/>
                  <a:pt x="288253" y="-13231"/>
                  <a:pt x="465665" y="0"/>
                </a:cubicBezTo>
                <a:cubicBezTo>
                  <a:pt x="643078" y="13231"/>
                  <a:pt x="810088" y="-6504"/>
                  <a:pt x="902527" y="0"/>
                </a:cubicBezTo>
                <a:cubicBezTo>
                  <a:pt x="994966" y="6504"/>
                  <a:pt x="1277853" y="-180"/>
                  <a:pt x="1440202" y="0"/>
                </a:cubicBezTo>
                <a:cubicBezTo>
                  <a:pt x="1442550" y="113493"/>
                  <a:pt x="1431861" y="197069"/>
                  <a:pt x="1440202" y="369332"/>
                </a:cubicBezTo>
                <a:cubicBezTo>
                  <a:pt x="1306672" y="378186"/>
                  <a:pt x="1114337" y="364674"/>
                  <a:pt x="988939" y="369332"/>
                </a:cubicBezTo>
                <a:cubicBezTo>
                  <a:pt x="863541" y="373990"/>
                  <a:pt x="605993" y="370508"/>
                  <a:pt x="480067" y="369332"/>
                </a:cubicBezTo>
                <a:cubicBezTo>
                  <a:pt x="354141" y="368156"/>
                  <a:pt x="119246" y="366996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Emlékeztetők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EE3C02-5449-41BA-8EAC-2F078FEC4994}"/>
              </a:ext>
            </a:extLst>
          </p:cNvPr>
          <p:cNvSpPr txBox="1"/>
          <p:nvPr/>
        </p:nvSpPr>
        <p:spPr>
          <a:xfrm>
            <a:off x="2556178" y="4960166"/>
            <a:ext cx="74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2021.04.20: [kozmetikus]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95BF9-8220-4D63-9D7E-83430F8DEFF7}"/>
              </a:ext>
            </a:extLst>
          </p:cNvPr>
          <p:cNvSpPr txBox="1"/>
          <p:nvPr/>
        </p:nvSpPr>
        <p:spPr>
          <a:xfrm>
            <a:off x="4718265" y="812800"/>
            <a:ext cx="21683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emlékeztető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21BE5F-37E6-4EF7-8495-B9BA078BD779}"/>
              </a:ext>
            </a:extLst>
          </p:cNvPr>
          <p:cNvSpPr/>
          <p:nvPr/>
        </p:nvSpPr>
        <p:spPr>
          <a:xfrm>
            <a:off x="10521244" y="881976"/>
            <a:ext cx="180463" cy="579119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CD96D-321A-481B-B62E-43ACE4A9B138}"/>
              </a:ext>
            </a:extLst>
          </p:cNvPr>
          <p:cNvSpPr txBox="1"/>
          <p:nvPr/>
        </p:nvSpPr>
        <p:spPr>
          <a:xfrm>
            <a:off x="2743200" y="2175318"/>
            <a:ext cx="6457213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Sétáltunk egy nagyon jót a Csatár hegyen és milyen jól éreztük magunkat. </a:t>
            </a:r>
          </a:p>
          <a:p>
            <a:endParaRPr lang="hu-HU" dirty="0"/>
          </a:p>
          <a:p>
            <a:r>
              <a:rPr lang="hu-HU" dirty="0"/>
              <a:t>Fotókat is csináltunk: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21" name="Graphic 20" descr="Dog">
            <a:extLst>
              <a:ext uri="{FF2B5EF4-FFF2-40B4-BE49-F238E27FC236}">
                <a16:creationId xmlns:a16="http://schemas.microsoft.com/office/drawing/2014/main" id="{47C5CDEE-7C6D-4AED-8984-980065AA4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7451" y="3163844"/>
            <a:ext cx="914400" cy="914400"/>
          </a:xfrm>
          <a:prstGeom prst="rect">
            <a:avLst/>
          </a:prstGeom>
        </p:spPr>
      </p:pic>
      <p:pic>
        <p:nvPicPr>
          <p:cNvPr id="22" name="Graphic 21" descr="Dog">
            <a:extLst>
              <a:ext uri="{FF2B5EF4-FFF2-40B4-BE49-F238E27FC236}">
                <a16:creationId xmlns:a16="http://schemas.microsoft.com/office/drawing/2014/main" id="{67256102-5A4A-4122-A284-92FA801C3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9532" y="3163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290150" y="697310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65DA4-3741-4962-AF20-C1F74B12DBC0}"/>
              </a:ext>
            </a:extLst>
          </p:cNvPr>
          <p:cNvSpPr txBox="1"/>
          <p:nvPr/>
        </p:nvSpPr>
        <p:spPr>
          <a:xfrm>
            <a:off x="494105" y="2175318"/>
            <a:ext cx="677878" cy="369332"/>
          </a:xfrm>
          <a:custGeom>
            <a:avLst/>
            <a:gdLst>
              <a:gd name="connsiteX0" fmla="*/ 0 w 677878"/>
              <a:gd name="connsiteY0" fmla="*/ 0 h 369332"/>
              <a:gd name="connsiteX1" fmla="*/ 677878 w 677878"/>
              <a:gd name="connsiteY1" fmla="*/ 0 h 369332"/>
              <a:gd name="connsiteX2" fmla="*/ 677878 w 677878"/>
              <a:gd name="connsiteY2" fmla="*/ 369332 h 369332"/>
              <a:gd name="connsiteX3" fmla="*/ 0 w 677878"/>
              <a:gd name="connsiteY3" fmla="*/ 369332 h 369332"/>
              <a:gd name="connsiteX4" fmla="*/ 0 w 67787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878" h="369332" extrusionOk="0">
                <a:moveTo>
                  <a:pt x="0" y="0"/>
                </a:moveTo>
                <a:cubicBezTo>
                  <a:pt x="243627" y="-23352"/>
                  <a:pt x="514420" y="-227"/>
                  <a:pt x="677878" y="0"/>
                </a:cubicBezTo>
                <a:cubicBezTo>
                  <a:pt x="683204" y="129677"/>
                  <a:pt x="677419" y="193553"/>
                  <a:pt x="677878" y="369332"/>
                </a:cubicBezTo>
                <a:cubicBezTo>
                  <a:pt x="449828" y="398041"/>
                  <a:pt x="224075" y="374271"/>
                  <a:pt x="0" y="369332"/>
                </a:cubicBezTo>
                <a:cubicBezTo>
                  <a:pt x="18359" y="207223"/>
                  <a:pt x="-10307" y="177307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Profil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9BCBC-ED7D-441F-8380-BDC549034B81}"/>
              </a:ext>
            </a:extLst>
          </p:cNvPr>
          <p:cNvSpPr txBox="1"/>
          <p:nvPr/>
        </p:nvSpPr>
        <p:spPr>
          <a:xfrm>
            <a:off x="498954" y="1122796"/>
            <a:ext cx="994247" cy="369332"/>
          </a:xfrm>
          <a:custGeom>
            <a:avLst/>
            <a:gdLst>
              <a:gd name="connsiteX0" fmla="*/ 0 w 994247"/>
              <a:gd name="connsiteY0" fmla="*/ 0 h 369332"/>
              <a:gd name="connsiteX1" fmla="*/ 517008 w 994247"/>
              <a:gd name="connsiteY1" fmla="*/ 0 h 369332"/>
              <a:gd name="connsiteX2" fmla="*/ 994247 w 994247"/>
              <a:gd name="connsiteY2" fmla="*/ 0 h 369332"/>
              <a:gd name="connsiteX3" fmla="*/ 994247 w 994247"/>
              <a:gd name="connsiteY3" fmla="*/ 369332 h 369332"/>
              <a:gd name="connsiteX4" fmla="*/ 507066 w 994247"/>
              <a:gd name="connsiteY4" fmla="*/ 369332 h 369332"/>
              <a:gd name="connsiteX5" fmla="*/ 0 w 994247"/>
              <a:gd name="connsiteY5" fmla="*/ 369332 h 369332"/>
              <a:gd name="connsiteX6" fmla="*/ 0 w 99424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47" h="369332" fill="none" extrusionOk="0">
                <a:moveTo>
                  <a:pt x="0" y="0"/>
                </a:moveTo>
                <a:cubicBezTo>
                  <a:pt x="217011" y="8823"/>
                  <a:pt x="286898" y="-19138"/>
                  <a:pt x="517008" y="0"/>
                </a:cubicBezTo>
                <a:cubicBezTo>
                  <a:pt x="747118" y="19138"/>
                  <a:pt x="786131" y="-13185"/>
                  <a:pt x="994247" y="0"/>
                </a:cubicBezTo>
                <a:cubicBezTo>
                  <a:pt x="992084" y="150881"/>
                  <a:pt x="1002574" y="222968"/>
                  <a:pt x="994247" y="369332"/>
                </a:cubicBezTo>
                <a:cubicBezTo>
                  <a:pt x="757041" y="355193"/>
                  <a:pt x="704525" y="381870"/>
                  <a:pt x="507066" y="369332"/>
                </a:cubicBezTo>
                <a:cubicBezTo>
                  <a:pt x="309607" y="356794"/>
                  <a:pt x="204550" y="375709"/>
                  <a:pt x="0" y="369332"/>
                </a:cubicBezTo>
                <a:cubicBezTo>
                  <a:pt x="-5373" y="235268"/>
                  <a:pt x="1817" y="129660"/>
                  <a:pt x="0" y="0"/>
                </a:cubicBezTo>
                <a:close/>
              </a:path>
              <a:path w="994247" h="369332" stroke="0" extrusionOk="0">
                <a:moveTo>
                  <a:pt x="0" y="0"/>
                </a:moveTo>
                <a:cubicBezTo>
                  <a:pt x="118285" y="6902"/>
                  <a:pt x="358121" y="20354"/>
                  <a:pt x="487181" y="0"/>
                </a:cubicBezTo>
                <a:cubicBezTo>
                  <a:pt x="616241" y="-20354"/>
                  <a:pt x="830504" y="-6257"/>
                  <a:pt x="994247" y="0"/>
                </a:cubicBezTo>
                <a:cubicBezTo>
                  <a:pt x="988970" y="78977"/>
                  <a:pt x="997063" y="271296"/>
                  <a:pt x="994247" y="369332"/>
                </a:cubicBezTo>
                <a:cubicBezTo>
                  <a:pt x="892322" y="355872"/>
                  <a:pt x="709175" y="377347"/>
                  <a:pt x="497124" y="369332"/>
                </a:cubicBezTo>
                <a:cubicBezTo>
                  <a:pt x="285073" y="361317"/>
                  <a:pt x="127099" y="37865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solidFill>
            <a:srgbClr val="FF0000">
              <a:alpha val="64000"/>
            </a:srgbClr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Idővonal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19BB4E-3A3B-44A1-8C73-DFD481FCBD2A}"/>
              </a:ext>
            </a:extLst>
          </p:cNvPr>
          <p:cNvCxnSpPr/>
          <p:nvPr/>
        </p:nvCxnSpPr>
        <p:spPr>
          <a:xfrm>
            <a:off x="2122311" y="8128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6F307A48-A6A4-43D7-B4E8-4CADC4FEF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46D99-5A36-49B0-A638-C49AC9851EF5}"/>
              </a:ext>
            </a:extLst>
          </p:cNvPr>
          <p:cNvSpPr txBox="1"/>
          <p:nvPr/>
        </p:nvSpPr>
        <p:spPr>
          <a:xfrm>
            <a:off x="494105" y="2730099"/>
            <a:ext cx="798617" cy="369332"/>
          </a:xfrm>
          <a:custGeom>
            <a:avLst/>
            <a:gdLst>
              <a:gd name="connsiteX0" fmla="*/ 0 w 798617"/>
              <a:gd name="connsiteY0" fmla="*/ 0 h 369332"/>
              <a:gd name="connsiteX1" fmla="*/ 391322 w 798617"/>
              <a:gd name="connsiteY1" fmla="*/ 0 h 369332"/>
              <a:gd name="connsiteX2" fmla="*/ 798617 w 798617"/>
              <a:gd name="connsiteY2" fmla="*/ 0 h 369332"/>
              <a:gd name="connsiteX3" fmla="*/ 798617 w 798617"/>
              <a:gd name="connsiteY3" fmla="*/ 369332 h 369332"/>
              <a:gd name="connsiteX4" fmla="*/ 399309 w 798617"/>
              <a:gd name="connsiteY4" fmla="*/ 369332 h 369332"/>
              <a:gd name="connsiteX5" fmla="*/ 0 w 798617"/>
              <a:gd name="connsiteY5" fmla="*/ 369332 h 369332"/>
              <a:gd name="connsiteX6" fmla="*/ 0 w 79861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617" h="369332" extrusionOk="0">
                <a:moveTo>
                  <a:pt x="0" y="0"/>
                </a:moveTo>
                <a:cubicBezTo>
                  <a:pt x="125217" y="4651"/>
                  <a:pt x="215757" y="-5489"/>
                  <a:pt x="391322" y="0"/>
                </a:cubicBezTo>
                <a:cubicBezTo>
                  <a:pt x="566887" y="5489"/>
                  <a:pt x="704560" y="-5141"/>
                  <a:pt x="798617" y="0"/>
                </a:cubicBezTo>
                <a:cubicBezTo>
                  <a:pt x="793340" y="78977"/>
                  <a:pt x="801433" y="271296"/>
                  <a:pt x="798617" y="369332"/>
                </a:cubicBezTo>
                <a:cubicBezTo>
                  <a:pt x="702751" y="361780"/>
                  <a:pt x="571358" y="388391"/>
                  <a:pt x="399309" y="369332"/>
                </a:cubicBezTo>
                <a:cubicBezTo>
                  <a:pt x="227260" y="350273"/>
                  <a:pt x="162904" y="38244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Album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17C69-C29E-4A70-BE3E-65C0D1810911}"/>
              </a:ext>
            </a:extLst>
          </p:cNvPr>
          <p:cNvSpPr txBox="1"/>
          <p:nvPr/>
        </p:nvSpPr>
        <p:spPr>
          <a:xfrm>
            <a:off x="2561435" y="1528502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2021.05.23: [Séta] Csatárhegyen voltunk…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3C8D9-1FBE-459C-A01E-3F459E97D15A}"/>
              </a:ext>
            </a:extLst>
          </p:cNvPr>
          <p:cNvSpPr txBox="1"/>
          <p:nvPr/>
        </p:nvSpPr>
        <p:spPr>
          <a:xfrm>
            <a:off x="2561434" y="1990652"/>
            <a:ext cx="690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2021.04.23: [orvos]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ED8FB-BBF3-461D-9200-960CB90AC63C}"/>
              </a:ext>
            </a:extLst>
          </p:cNvPr>
          <p:cNvSpPr txBox="1"/>
          <p:nvPr/>
        </p:nvSpPr>
        <p:spPr>
          <a:xfrm>
            <a:off x="2561433" y="812800"/>
            <a:ext cx="186381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bejegyzés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D1530-F12F-4509-825B-9E93402D1BE4}"/>
              </a:ext>
            </a:extLst>
          </p:cNvPr>
          <p:cNvSpPr txBox="1"/>
          <p:nvPr/>
        </p:nvSpPr>
        <p:spPr>
          <a:xfrm>
            <a:off x="476017" y="1620537"/>
            <a:ext cx="1440202" cy="369332"/>
          </a:xfrm>
          <a:custGeom>
            <a:avLst/>
            <a:gdLst>
              <a:gd name="connsiteX0" fmla="*/ 0 w 1440202"/>
              <a:gd name="connsiteY0" fmla="*/ 0 h 369332"/>
              <a:gd name="connsiteX1" fmla="*/ 465665 w 1440202"/>
              <a:gd name="connsiteY1" fmla="*/ 0 h 369332"/>
              <a:gd name="connsiteX2" fmla="*/ 902527 w 1440202"/>
              <a:gd name="connsiteY2" fmla="*/ 0 h 369332"/>
              <a:gd name="connsiteX3" fmla="*/ 1440202 w 1440202"/>
              <a:gd name="connsiteY3" fmla="*/ 0 h 369332"/>
              <a:gd name="connsiteX4" fmla="*/ 1440202 w 1440202"/>
              <a:gd name="connsiteY4" fmla="*/ 369332 h 369332"/>
              <a:gd name="connsiteX5" fmla="*/ 988939 w 1440202"/>
              <a:gd name="connsiteY5" fmla="*/ 369332 h 369332"/>
              <a:gd name="connsiteX6" fmla="*/ 480067 w 1440202"/>
              <a:gd name="connsiteY6" fmla="*/ 369332 h 369332"/>
              <a:gd name="connsiteX7" fmla="*/ 0 w 1440202"/>
              <a:gd name="connsiteY7" fmla="*/ 369332 h 369332"/>
              <a:gd name="connsiteX8" fmla="*/ 0 w 144020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202" h="369332" extrusionOk="0">
                <a:moveTo>
                  <a:pt x="0" y="0"/>
                </a:moveTo>
                <a:cubicBezTo>
                  <a:pt x="176613" y="-13003"/>
                  <a:pt x="288253" y="-13231"/>
                  <a:pt x="465665" y="0"/>
                </a:cubicBezTo>
                <a:cubicBezTo>
                  <a:pt x="643078" y="13231"/>
                  <a:pt x="810088" y="-6504"/>
                  <a:pt x="902527" y="0"/>
                </a:cubicBezTo>
                <a:cubicBezTo>
                  <a:pt x="994966" y="6504"/>
                  <a:pt x="1277853" y="-180"/>
                  <a:pt x="1440202" y="0"/>
                </a:cubicBezTo>
                <a:cubicBezTo>
                  <a:pt x="1442550" y="113493"/>
                  <a:pt x="1431861" y="197069"/>
                  <a:pt x="1440202" y="369332"/>
                </a:cubicBezTo>
                <a:cubicBezTo>
                  <a:pt x="1306672" y="378186"/>
                  <a:pt x="1114337" y="364674"/>
                  <a:pt x="988939" y="369332"/>
                </a:cubicBezTo>
                <a:cubicBezTo>
                  <a:pt x="863541" y="373990"/>
                  <a:pt x="605993" y="370508"/>
                  <a:pt x="480067" y="369332"/>
                </a:cubicBezTo>
                <a:cubicBezTo>
                  <a:pt x="354141" y="368156"/>
                  <a:pt x="119246" y="366996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Emlékeztetők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EE3C02-5449-41BA-8EAC-2F078FEC4994}"/>
              </a:ext>
            </a:extLst>
          </p:cNvPr>
          <p:cNvSpPr txBox="1"/>
          <p:nvPr/>
        </p:nvSpPr>
        <p:spPr>
          <a:xfrm>
            <a:off x="2561434" y="2488832"/>
            <a:ext cx="74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2021.04.20: [kozmetikus]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95BF9-8220-4D63-9D7E-83430F8DEFF7}"/>
              </a:ext>
            </a:extLst>
          </p:cNvPr>
          <p:cNvSpPr txBox="1"/>
          <p:nvPr/>
        </p:nvSpPr>
        <p:spPr>
          <a:xfrm>
            <a:off x="4718265" y="812800"/>
            <a:ext cx="21683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emlékeztető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21BE5F-37E6-4EF7-8495-B9BA078BD779}"/>
              </a:ext>
            </a:extLst>
          </p:cNvPr>
          <p:cNvSpPr/>
          <p:nvPr/>
        </p:nvSpPr>
        <p:spPr>
          <a:xfrm>
            <a:off x="10521244" y="881976"/>
            <a:ext cx="180463" cy="579119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B1D331-AED6-48E1-B108-A3ED94B218F3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925897-EFE7-47F1-997D-0D7FC64A3766}"/>
              </a:ext>
            </a:extLst>
          </p:cNvPr>
          <p:cNvSpPr/>
          <p:nvPr/>
        </p:nvSpPr>
        <p:spPr>
          <a:xfrm>
            <a:off x="2609019" y="71751"/>
            <a:ext cx="7111073" cy="6786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7A5A-5EED-44BE-BEBF-5FD9D0104E1B}"/>
              </a:ext>
            </a:extLst>
          </p:cNvPr>
          <p:cNvSpPr txBox="1"/>
          <p:nvPr/>
        </p:nvSpPr>
        <p:spPr>
          <a:xfrm>
            <a:off x="4087262" y="303694"/>
            <a:ext cx="405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Új bejegyzés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0C000-56FD-4235-8D00-40ABE83A9F8E}"/>
              </a:ext>
            </a:extLst>
          </p:cNvPr>
          <p:cNvSpPr txBox="1"/>
          <p:nvPr/>
        </p:nvSpPr>
        <p:spPr>
          <a:xfrm>
            <a:off x="3066920" y="1066642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Dátum*: _______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0E0B5-B150-4831-8D57-B66DE5CA6F17}"/>
              </a:ext>
            </a:extLst>
          </p:cNvPr>
          <p:cNvSpPr txBox="1"/>
          <p:nvPr/>
        </p:nvSpPr>
        <p:spPr>
          <a:xfrm>
            <a:off x="3066920" y="1602259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Típus*: séta/orvos/kozmetikus/gyógyszer/egyéb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70D7A-1615-4902-9CF9-246E4441A2E0}"/>
              </a:ext>
            </a:extLst>
          </p:cNvPr>
          <p:cNvSpPr txBox="1"/>
          <p:nvPr/>
        </p:nvSpPr>
        <p:spPr>
          <a:xfrm>
            <a:off x="3066920" y="2156937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Költség: _______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1EED4A-31AA-4409-85F2-8561A4BA29D0}"/>
              </a:ext>
            </a:extLst>
          </p:cNvPr>
          <p:cNvSpPr txBox="1"/>
          <p:nvPr/>
        </p:nvSpPr>
        <p:spPr>
          <a:xfrm>
            <a:off x="3100605" y="2677421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_______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E3422-C43E-48B4-8363-D8C917130BB8}"/>
              </a:ext>
            </a:extLst>
          </p:cNvPr>
          <p:cNvCxnSpPr/>
          <p:nvPr/>
        </p:nvCxnSpPr>
        <p:spPr>
          <a:xfrm>
            <a:off x="2866547" y="3620516"/>
            <a:ext cx="6596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FA0AF3-146C-4C5C-B5FC-31539BD31EDA}"/>
              </a:ext>
            </a:extLst>
          </p:cNvPr>
          <p:cNvSpPr txBox="1"/>
          <p:nvPr/>
        </p:nvSpPr>
        <p:spPr>
          <a:xfrm>
            <a:off x="3066920" y="3620516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Emlékeztető szöveg: 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9D865-7D41-4846-A318-4486827AC2F7}"/>
              </a:ext>
            </a:extLst>
          </p:cNvPr>
          <p:cNvSpPr txBox="1"/>
          <p:nvPr/>
        </p:nvSpPr>
        <p:spPr>
          <a:xfrm>
            <a:off x="3066920" y="4192362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Emlékeztető dátum: _______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F1EF0-9627-447F-9482-19653E707287}"/>
              </a:ext>
            </a:extLst>
          </p:cNvPr>
          <p:cNvSpPr txBox="1"/>
          <p:nvPr/>
        </p:nvSpPr>
        <p:spPr>
          <a:xfrm>
            <a:off x="6097454" y="4710694"/>
            <a:ext cx="2418144" cy="369332"/>
          </a:xfrm>
          <a:custGeom>
            <a:avLst/>
            <a:gdLst>
              <a:gd name="connsiteX0" fmla="*/ 0 w 2418144"/>
              <a:gd name="connsiteY0" fmla="*/ 0 h 369332"/>
              <a:gd name="connsiteX1" fmla="*/ 580355 w 2418144"/>
              <a:gd name="connsiteY1" fmla="*/ 0 h 369332"/>
              <a:gd name="connsiteX2" fmla="*/ 1112346 w 2418144"/>
              <a:gd name="connsiteY2" fmla="*/ 0 h 369332"/>
              <a:gd name="connsiteX3" fmla="*/ 1765245 w 2418144"/>
              <a:gd name="connsiteY3" fmla="*/ 0 h 369332"/>
              <a:gd name="connsiteX4" fmla="*/ 2418144 w 2418144"/>
              <a:gd name="connsiteY4" fmla="*/ 0 h 369332"/>
              <a:gd name="connsiteX5" fmla="*/ 2418144 w 2418144"/>
              <a:gd name="connsiteY5" fmla="*/ 369332 h 369332"/>
              <a:gd name="connsiteX6" fmla="*/ 1861971 w 2418144"/>
              <a:gd name="connsiteY6" fmla="*/ 369332 h 369332"/>
              <a:gd name="connsiteX7" fmla="*/ 1305798 w 2418144"/>
              <a:gd name="connsiteY7" fmla="*/ 369332 h 369332"/>
              <a:gd name="connsiteX8" fmla="*/ 652899 w 2418144"/>
              <a:gd name="connsiteY8" fmla="*/ 369332 h 369332"/>
              <a:gd name="connsiteX9" fmla="*/ 0 w 2418144"/>
              <a:gd name="connsiteY9" fmla="*/ 369332 h 369332"/>
              <a:gd name="connsiteX10" fmla="*/ 0 w 241814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8144" h="369332" extrusionOk="0">
                <a:moveTo>
                  <a:pt x="0" y="0"/>
                </a:moveTo>
                <a:cubicBezTo>
                  <a:pt x="210371" y="-20442"/>
                  <a:pt x="306977" y="-2807"/>
                  <a:pt x="580355" y="0"/>
                </a:cubicBezTo>
                <a:cubicBezTo>
                  <a:pt x="853733" y="2807"/>
                  <a:pt x="965987" y="-15587"/>
                  <a:pt x="1112346" y="0"/>
                </a:cubicBezTo>
                <a:cubicBezTo>
                  <a:pt x="1258705" y="15587"/>
                  <a:pt x="1620546" y="-16444"/>
                  <a:pt x="1765245" y="0"/>
                </a:cubicBezTo>
                <a:cubicBezTo>
                  <a:pt x="1909944" y="16444"/>
                  <a:pt x="2238335" y="14914"/>
                  <a:pt x="2418144" y="0"/>
                </a:cubicBezTo>
                <a:cubicBezTo>
                  <a:pt x="2435250" y="91456"/>
                  <a:pt x="2436303" y="211595"/>
                  <a:pt x="2418144" y="369332"/>
                </a:cubicBezTo>
                <a:cubicBezTo>
                  <a:pt x="2211243" y="363510"/>
                  <a:pt x="2111555" y="353647"/>
                  <a:pt x="1861971" y="369332"/>
                </a:cubicBezTo>
                <a:cubicBezTo>
                  <a:pt x="1612387" y="385017"/>
                  <a:pt x="1513850" y="366246"/>
                  <a:pt x="1305798" y="369332"/>
                </a:cubicBezTo>
                <a:cubicBezTo>
                  <a:pt x="1097746" y="372418"/>
                  <a:pt x="905688" y="399456"/>
                  <a:pt x="652899" y="369332"/>
                </a:cubicBezTo>
                <a:cubicBezTo>
                  <a:pt x="400110" y="339208"/>
                  <a:pt x="323434" y="400496"/>
                  <a:pt x="0" y="369332"/>
                </a:cubicBezTo>
                <a:cubicBezTo>
                  <a:pt x="11387" y="231265"/>
                  <a:pt x="-12011" y="175783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Ismétlődés szerkesztése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21DE5-3F16-4DA8-8DD8-68F61BAA994A}"/>
              </a:ext>
            </a:extLst>
          </p:cNvPr>
          <p:cNvSpPr txBox="1"/>
          <p:nvPr/>
        </p:nvSpPr>
        <p:spPr>
          <a:xfrm>
            <a:off x="3066920" y="3181603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Emlékeztető: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F85C23-A05F-4EF9-8191-3B2258AB863A}"/>
              </a:ext>
            </a:extLst>
          </p:cNvPr>
          <p:cNvCxnSpPr/>
          <p:nvPr/>
        </p:nvCxnSpPr>
        <p:spPr>
          <a:xfrm>
            <a:off x="2866547" y="5260622"/>
            <a:ext cx="6662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A7AB752-EBEB-416E-BE1F-5AFBC3740708}"/>
              </a:ext>
            </a:extLst>
          </p:cNvPr>
          <p:cNvSpPr/>
          <p:nvPr/>
        </p:nvSpPr>
        <p:spPr>
          <a:xfrm>
            <a:off x="4821838" y="2563484"/>
            <a:ext cx="224295" cy="48326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D7691-BDC6-47AB-BCAC-1DC51976A4E1}"/>
              </a:ext>
            </a:extLst>
          </p:cNvPr>
          <p:cNvSpPr txBox="1"/>
          <p:nvPr/>
        </p:nvSpPr>
        <p:spPr>
          <a:xfrm>
            <a:off x="3230260" y="5688379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Mentés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E356E9-2E5A-414E-9298-F2A16A6CB453}"/>
              </a:ext>
            </a:extLst>
          </p:cNvPr>
          <p:cNvSpPr txBox="1"/>
          <p:nvPr/>
        </p:nvSpPr>
        <p:spPr>
          <a:xfrm>
            <a:off x="5686956" y="5688379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Mégse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397973-453F-4657-820D-FB932617BB2B}"/>
              </a:ext>
            </a:extLst>
          </p:cNvPr>
          <p:cNvSpPr txBox="1"/>
          <p:nvPr/>
        </p:nvSpPr>
        <p:spPr>
          <a:xfrm>
            <a:off x="3130965" y="4731303"/>
            <a:ext cx="277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Ismétlődés: </a:t>
            </a:r>
            <a:r>
              <a:rPr lang="hu-HU" i="1" dirty="0"/>
              <a:t>szövegesen</a:t>
            </a:r>
          </a:p>
        </p:txBody>
      </p:sp>
    </p:spTree>
    <p:extLst>
      <p:ext uri="{BB962C8B-B14F-4D97-AF65-F5344CB8AC3E}">
        <p14:creationId xmlns:p14="http://schemas.microsoft.com/office/powerpoint/2010/main" val="276548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290150" y="697310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65DA4-3741-4962-AF20-C1F74B12DBC0}"/>
              </a:ext>
            </a:extLst>
          </p:cNvPr>
          <p:cNvSpPr txBox="1"/>
          <p:nvPr/>
        </p:nvSpPr>
        <p:spPr>
          <a:xfrm>
            <a:off x="494105" y="2175318"/>
            <a:ext cx="677878" cy="369332"/>
          </a:xfrm>
          <a:custGeom>
            <a:avLst/>
            <a:gdLst>
              <a:gd name="connsiteX0" fmla="*/ 0 w 677878"/>
              <a:gd name="connsiteY0" fmla="*/ 0 h 369332"/>
              <a:gd name="connsiteX1" fmla="*/ 677878 w 677878"/>
              <a:gd name="connsiteY1" fmla="*/ 0 h 369332"/>
              <a:gd name="connsiteX2" fmla="*/ 677878 w 677878"/>
              <a:gd name="connsiteY2" fmla="*/ 369332 h 369332"/>
              <a:gd name="connsiteX3" fmla="*/ 0 w 677878"/>
              <a:gd name="connsiteY3" fmla="*/ 369332 h 369332"/>
              <a:gd name="connsiteX4" fmla="*/ 0 w 67787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878" h="369332" extrusionOk="0">
                <a:moveTo>
                  <a:pt x="0" y="0"/>
                </a:moveTo>
                <a:cubicBezTo>
                  <a:pt x="243627" y="-23352"/>
                  <a:pt x="514420" y="-227"/>
                  <a:pt x="677878" y="0"/>
                </a:cubicBezTo>
                <a:cubicBezTo>
                  <a:pt x="683204" y="129677"/>
                  <a:pt x="677419" y="193553"/>
                  <a:pt x="677878" y="369332"/>
                </a:cubicBezTo>
                <a:cubicBezTo>
                  <a:pt x="449828" y="398041"/>
                  <a:pt x="224075" y="374271"/>
                  <a:pt x="0" y="369332"/>
                </a:cubicBezTo>
                <a:cubicBezTo>
                  <a:pt x="18359" y="207223"/>
                  <a:pt x="-10307" y="177307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Profil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9BCBC-ED7D-441F-8380-BDC549034B81}"/>
              </a:ext>
            </a:extLst>
          </p:cNvPr>
          <p:cNvSpPr txBox="1"/>
          <p:nvPr/>
        </p:nvSpPr>
        <p:spPr>
          <a:xfrm>
            <a:off x="498954" y="1122796"/>
            <a:ext cx="994247" cy="369332"/>
          </a:xfrm>
          <a:custGeom>
            <a:avLst/>
            <a:gdLst>
              <a:gd name="connsiteX0" fmla="*/ 0 w 994247"/>
              <a:gd name="connsiteY0" fmla="*/ 0 h 369332"/>
              <a:gd name="connsiteX1" fmla="*/ 517008 w 994247"/>
              <a:gd name="connsiteY1" fmla="*/ 0 h 369332"/>
              <a:gd name="connsiteX2" fmla="*/ 994247 w 994247"/>
              <a:gd name="connsiteY2" fmla="*/ 0 h 369332"/>
              <a:gd name="connsiteX3" fmla="*/ 994247 w 994247"/>
              <a:gd name="connsiteY3" fmla="*/ 369332 h 369332"/>
              <a:gd name="connsiteX4" fmla="*/ 507066 w 994247"/>
              <a:gd name="connsiteY4" fmla="*/ 369332 h 369332"/>
              <a:gd name="connsiteX5" fmla="*/ 0 w 994247"/>
              <a:gd name="connsiteY5" fmla="*/ 369332 h 369332"/>
              <a:gd name="connsiteX6" fmla="*/ 0 w 99424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47" h="369332" fill="none" extrusionOk="0">
                <a:moveTo>
                  <a:pt x="0" y="0"/>
                </a:moveTo>
                <a:cubicBezTo>
                  <a:pt x="217011" y="8823"/>
                  <a:pt x="286898" y="-19138"/>
                  <a:pt x="517008" y="0"/>
                </a:cubicBezTo>
                <a:cubicBezTo>
                  <a:pt x="747118" y="19138"/>
                  <a:pt x="786131" y="-13185"/>
                  <a:pt x="994247" y="0"/>
                </a:cubicBezTo>
                <a:cubicBezTo>
                  <a:pt x="992084" y="150881"/>
                  <a:pt x="1002574" y="222968"/>
                  <a:pt x="994247" y="369332"/>
                </a:cubicBezTo>
                <a:cubicBezTo>
                  <a:pt x="757041" y="355193"/>
                  <a:pt x="704525" y="381870"/>
                  <a:pt x="507066" y="369332"/>
                </a:cubicBezTo>
                <a:cubicBezTo>
                  <a:pt x="309607" y="356794"/>
                  <a:pt x="204550" y="375709"/>
                  <a:pt x="0" y="369332"/>
                </a:cubicBezTo>
                <a:cubicBezTo>
                  <a:pt x="-5373" y="235268"/>
                  <a:pt x="1817" y="129660"/>
                  <a:pt x="0" y="0"/>
                </a:cubicBezTo>
                <a:close/>
              </a:path>
              <a:path w="994247" h="369332" stroke="0" extrusionOk="0">
                <a:moveTo>
                  <a:pt x="0" y="0"/>
                </a:moveTo>
                <a:cubicBezTo>
                  <a:pt x="118285" y="6902"/>
                  <a:pt x="358121" y="20354"/>
                  <a:pt x="487181" y="0"/>
                </a:cubicBezTo>
                <a:cubicBezTo>
                  <a:pt x="616241" y="-20354"/>
                  <a:pt x="830504" y="-6257"/>
                  <a:pt x="994247" y="0"/>
                </a:cubicBezTo>
                <a:cubicBezTo>
                  <a:pt x="988970" y="78977"/>
                  <a:pt x="997063" y="271296"/>
                  <a:pt x="994247" y="369332"/>
                </a:cubicBezTo>
                <a:cubicBezTo>
                  <a:pt x="892322" y="355872"/>
                  <a:pt x="709175" y="377347"/>
                  <a:pt x="497124" y="369332"/>
                </a:cubicBezTo>
                <a:cubicBezTo>
                  <a:pt x="285073" y="361317"/>
                  <a:pt x="127099" y="37865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solidFill>
            <a:srgbClr val="FF0000">
              <a:alpha val="64000"/>
            </a:srgbClr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Idővonal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19BB4E-3A3B-44A1-8C73-DFD481FCBD2A}"/>
              </a:ext>
            </a:extLst>
          </p:cNvPr>
          <p:cNvCxnSpPr/>
          <p:nvPr/>
        </p:nvCxnSpPr>
        <p:spPr>
          <a:xfrm>
            <a:off x="2122311" y="8128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6F307A48-A6A4-43D7-B4E8-4CADC4FEF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46D99-5A36-49B0-A638-C49AC9851EF5}"/>
              </a:ext>
            </a:extLst>
          </p:cNvPr>
          <p:cNvSpPr txBox="1"/>
          <p:nvPr/>
        </p:nvSpPr>
        <p:spPr>
          <a:xfrm>
            <a:off x="494105" y="2730099"/>
            <a:ext cx="798617" cy="369332"/>
          </a:xfrm>
          <a:custGeom>
            <a:avLst/>
            <a:gdLst>
              <a:gd name="connsiteX0" fmla="*/ 0 w 798617"/>
              <a:gd name="connsiteY0" fmla="*/ 0 h 369332"/>
              <a:gd name="connsiteX1" fmla="*/ 391322 w 798617"/>
              <a:gd name="connsiteY1" fmla="*/ 0 h 369332"/>
              <a:gd name="connsiteX2" fmla="*/ 798617 w 798617"/>
              <a:gd name="connsiteY2" fmla="*/ 0 h 369332"/>
              <a:gd name="connsiteX3" fmla="*/ 798617 w 798617"/>
              <a:gd name="connsiteY3" fmla="*/ 369332 h 369332"/>
              <a:gd name="connsiteX4" fmla="*/ 399309 w 798617"/>
              <a:gd name="connsiteY4" fmla="*/ 369332 h 369332"/>
              <a:gd name="connsiteX5" fmla="*/ 0 w 798617"/>
              <a:gd name="connsiteY5" fmla="*/ 369332 h 369332"/>
              <a:gd name="connsiteX6" fmla="*/ 0 w 79861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617" h="369332" extrusionOk="0">
                <a:moveTo>
                  <a:pt x="0" y="0"/>
                </a:moveTo>
                <a:cubicBezTo>
                  <a:pt x="125217" y="4651"/>
                  <a:pt x="215757" y="-5489"/>
                  <a:pt x="391322" y="0"/>
                </a:cubicBezTo>
                <a:cubicBezTo>
                  <a:pt x="566887" y="5489"/>
                  <a:pt x="704560" y="-5141"/>
                  <a:pt x="798617" y="0"/>
                </a:cubicBezTo>
                <a:cubicBezTo>
                  <a:pt x="793340" y="78977"/>
                  <a:pt x="801433" y="271296"/>
                  <a:pt x="798617" y="369332"/>
                </a:cubicBezTo>
                <a:cubicBezTo>
                  <a:pt x="702751" y="361780"/>
                  <a:pt x="571358" y="388391"/>
                  <a:pt x="399309" y="369332"/>
                </a:cubicBezTo>
                <a:cubicBezTo>
                  <a:pt x="227260" y="350273"/>
                  <a:pt x="162904" y="38244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Album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17C69-C29E-4A70-BE3E-65C0D1810911}"/>
              </a:ext>
            </a:extLst>
          </p:cNvPr>
          <p:cNvSpPr txBox="1"/>
          <p:nvPr/>
        </p:nvSpPr>
        <p:spPr>
          <a:xfrm>
            <a:off x="2561435" y="1528502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2021.05.23: [Séta] Csatárhegyen voltunk…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3C8D9-1FBE-459C-A01E-3F459E97D15A}"/>
              </a:ext>
            </a:extLst>
          </p:cNvPr>
          <p:cNvSpPr txBox="1"/>
          <p:nvPr/>
        </p:nvSpPr>
        <p:spPr>
          <a:xfrm>
            <a:off x="2561434" y="1990652"/>
            <a:ext cx="690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2021.04.23: [orvos]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ED8FB-BBF3-461D-9200-960CB90AC63C}"/>
              </a:ext>
            </a:extLst>
          </p:cNvPr>
          <p:cNvSpPr txBox="1"/>
          <p:nvPr/>
        </p:nvSpPr>
        <p:spPr>
          <a:xfrm>
            <a:off x="2561433" y="812800"/>
            <a:ext cx="186381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bejegyzés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D1530-F12F-4509-825B-9E93402D1BE4}"/>
              </a:ext>
            </a:extLst>
          </p:cNvPr>
          <p:cNvSpPr txBox="1"/>
          <p:nvPr/>
        </p:nvSpPr>
        <p:spPr>
          <a:xfrm>
            <a:off x="476017" y="1620537"/>
            <a:ext cx="1440202" cy="369332"/>
          </a:xfrm>
          <a:custGeom>
            <a:avLst/>
            <a:gdLst>
              <a:gd name="connsiteX0" fmla="*/ 0 w 1440202"/>
              <a:gd name="connsiteY0" fmla="*/ 0 h 369332"/>
              <a:gd name="connsiteX1" fmla="*/ 465665 w 1440202"/>
              <a:gd name="connsiteY1" fmla="*/ 0 h 369332"/>
              <a:gd name="connsiteX2" fmla="*/ 902527 w 1440202"/>
              <a:gd name="connsiteY2" fmla="*/ 0 h 369332"/>
              <a:gd name="connsiteX3" fmla="*/ 1440202 w 1440202"/>
              <a:gd name="connsiteY3" fmla="*/ 0 h 369332"/>
              <a:gd name="connsiteX4" fmla="*/ 1440202 w 1440202"/>
              <a:gd name="connsiteY4" fmla="*/ 369332 h 369332"/>
              <a:gd name="connsiteX5" fmla="*/ 988939 w 1440202"/>
              <a:gd name="connsiteY5" fmla="*/ 369332 h 369332"/>
              <a:gd name="connsiteX6" fmla="*/ 480067 w 1440202"/>
              <a:gd name="connsiteY6" fmla="*/ 369332 h 369332"/>
              <a:gd name="connsiteX7" fmla="*/ 0 w 1440202"/>
              <a:gd name="connsiteY7" fmla="*/ 369332 h 369332"/>
              <a:gd name="connsiteX8" fmla="*/ 0 w 144020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202" h="369332" extrusionOk="0">
                <a:moveTo>
                  <a:pt x="0" y="0"/>
                </a:moveTo>
                <a:cubicBezTo>
                  <a:pt x="176613" y="-13003"/>
                  <a:pt x="288253" y="-13231"/>
                  <a:pt x="465665" y="0"/>
                </a:cubicBezTo>
                <a:cubicBezTo>
                  <a:pt x="643078" y="13231"/>
                  <a:pt x="810088" y="-6504"/>
                  <a:pt x="902527" y="0"/>
                </a:cubicBezTo>
                <a:cubicBezTo>
                  <a:pt x="994966" y="6504"/>
                  <a:pt x="1277853" y="-180"/>
                  <a:pt x="1440202" y="0"/>
                </a:cubicBezTo>
                <a:cubicBezTo>
                  <a:pt x="1442550" y="113493"/>
                  <a:pt x="1431861" y="197069"/>
                  <a:pt x="1440202" y="369332"/>
                </a:cubicBezTo>
                <a:cubicBezTo>
                  <a:pt x="1306672" y="378186"/>
                  <a:pt x="1114337" y="364674"/>
                  <a:pt x="988939" y="369332"/>
                </a:cubicBezTo>
                <a:cubicBezTo>
                  <a:pt x="863541" y="373990"/>
                  <a:pt x="605993" y="370508"/>
                  <a:pt x="480067" y="369332"/>
                </a:cubicBezTo>
                <a:cubicBezTo>
                  <a:pt x="354141" y="368156"/>
                  <a:pt x="119246" y="366996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Emlékeztetők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EE3C02-5449-41BA-8EAC-2F078FEC4994}"/>
              </a:ext>
            </a:extLst>
          </p:cNvPr>
          <p:cNvSpPr txBox="1"/>
          <p:nvPr/>
        </p:nvSpPr>
        <p:spPr>
          <a:xfrm>
            <a:off x="2561434" y="2488832"/>
            <a:ext cx="74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2021.04.20: [kozmetikus] Veszettség elleni oltást kapott… (</a:t>
            </a:r>
            <a:r>
              <a:rPr lang="hu-HU" u="sng" dirty="0"/>
              <a:t>Szerkesztés</a:t>
            </a:r>
            <a:r>
              <a:rPr lang="hu-HU" dirty="0"/>
              <a:t>, </a:t>
            </a:r>
            <a:r>
              <a:rPr lang="hu-HU" u="sng" dirty="0"/>
              <a:t>törlés</a:t>
            </a:r>
            <a:r>
              <a:rPr lang="hu-H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95BF9-8220-4D63-9D7E-83430F8DEFF7}"/>
              </a:ext>
            </a:extLst>
          </p:cNvPr>
          <p:cNvSpPr txBox="1"/>
          <p:nvPr/>
        </p:nvSpPr>
        <p:spPr>
          <a:xfrm>
            <a:off x="4718265" y="812800"/>
            <a:ext cx="21683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Új emlékeztető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21BE5F-37E6-4EF7-8495-B9BA078BD779}"/>
              </a:ext>
            </a:extLst>
          </p:cNvPr>
          <p:cNvSpPr/>
          <p:nvPr/>
        </p:nvSpPr>
        <p:spPr>
          <a:xfrm>
            <a:off x="10521244" y="881976"/>
            <a:ext cx="180463" cy="579119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B1D331-AED6-48E1-B108-A3ED94B218F3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925897-EFE7-47F1-997D-0D7FC64A3766}"/>
              </a:ext>
            </a:extLst>
          </p:cNvPr>
          <p:cNvSpPr/>
          <p:nvPr/>
        </p:nvSpPr>
        <p:spPr>
          <a:xfrm>
            <a:off x="2609019" y="71751"/>
            <a:ext cx="7111073" cy="678624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7A5A-5EED-44BE-BEBF-5FD9D0104E1B}"/>
              </a:ext>
            </a:extLst>
          </p:cNvPr>
          <p:cNvSpPr txBox="1"/>
          <p:nvPr/>
        </p:nvSpPr>
        <p:spPr>
          <a:xfrm>
            <a:off x="4087262" y="303694"/>
            <a:ext cx="405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Új bejegyzés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0C000-56FD-4235-8D00-40ABE83A9F8E}"/>
              </a:ext>
            </a:extLst>
          </p:cNvPr>
          <p:cNvSpPr txBox="1"/>
          <p:nvPr/>
        </p:nvSpPr>
        <p:spPr>
          <a:xfrm>
            <a:off x="3066920" y="1066642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Dátum*: _______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0E0B5-B150-4831-8D57-B66DE5CA6F17}"/>
              </a:ext>
            </a:extLst>
          </p:cNvPr>
          <p:cNvSpPr txBox="1"/>
          <p:nvPr/>
        </p:nvSpPr>
        <p:spPr>
          <a:xfrm>
            <a:off x="3066920" y="1602259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Típus*: séta/orvos/kozmetikus/gyógyszer/egyéb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70D7A-1615-4902-9CF9-246E4441A2E0}"/>
              </a:ext>
            </a:extLst>
          </p:cNvPr>
          <p:cNvSpPr txBox="1"/>
          <p:nvPr/>
        </p:nvSpPr>
        <p:spPr>
          <a:xfrm>
            <a:off x="3066920" y="2156937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Költség: _______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1EED4A-31AA-4409-85F2-8561A4BA29D0}"/>
              </a:ext>
            </a:extLst>
          </p:cNvPr>
          <p:cNvSpPr txBox="1"/>
          <p:nvPr/>
        </p:nvSpPr>
        <p:spPr>
          <a:xfrm>
            <a:off x="3100605" y="2677421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_______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E3422-C43E-48B4-8363-D8C917130BB8}"/>
              </a:ext>
            </a:extLst>
          </p:cNvPr>
          <p:cNvCxnSpPr/>
          <p:nvPr/>
        </p:nvCxnSpPr>
        <p:spPr>
          <a:xfrm>
            <a:off x="2866547" y="3620516"/>
            <a:ext cx="6596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FA0AF3-146C-4C5C-B5FC-31539BD31EDA}"/>
              </a:ext>
            </a:extLst>
          </p:cNvPr>
          <p:cNvSpPr txBox="1"/>
          <p:nvPr/>
        </p:nvSpPr>
        <p:spPr>
          <a:xfrm>
            <a:off x="3066920" y="3620516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Emlékeztető szöveg: 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9D865-7D41-4846-A318-4486827AC2F7}"/>
              </a:ext>
            </a:extLst>
          </p:cNvPr>
          <p:cNvSpPr txBox="1"/>
          <p:nvPr/>
        </p:nvSpPr>
        <p:spPr>
          <a:xfrm>
            <a:off x="3066920" y="4192362"/>
            <a:ext cx="603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Emlékeztető dátum: _______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F1EF0-9627-447F-9482-19653E707287}"/>
              </a:ext>
            </a:extLst>
          </p:cNvPr>
          <p:cNvSpPr txBox="1"/>
          <p:nvPr/>
        </p:nvSpPr>
        <p:spPr>
          <a:xfrm>
            <a:off x="6164556" y="4156485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Ismétlődés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21DE5-3F16-4DA8-8DD8-68F61BAA994A}"/>
              </a:ext>
            </a:extLst>
          </p:cNvPr>
          <p:cNvSpPr txBox="1"/>
          <p:nvPr/>
        </p:nvSpPr>
        <p:spPr>
          <a:xfrm>
            <a:off x="3066920" y="3181603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Emlékeztető: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F85C23-A05F-4EF9-8191-3B2258AB863A}"/>
              </a:ext>
            </a:extLst>
          </p:cNvPr>
          <p:cNvCxnSpPr/>
          <p:nvPr/>
        </p:nvCxnSpPr>
        <p:spPr>
          <a:xfrm>
            <a:off x="2914795" y="4888089"/>
            <a:ext cx="6662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A7AB752-EBEB-416E-BE1F-5AFBC3740708}"/>
              </a:ext>
            </a:extLst>
          </p:cNvPr>
          <p:cNvSpPr/>
          <p:nvPr/>
        </p:nvSpPr>
        <p:spPr>
          <a:xfrm>
            <a:off x="4821838" y="2563484"/>
            <a:ext cx="224295" cy="48326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D7691-BDC6-47AB-BCAC-1DC51976A4E1}"/>
              </a:ext>
            </a:extLst>
          </p:cNvPr>
          <p:cNvSpPr txBox="1"/>
          <p:nvPr/>
        </p:nvSpPr>
        <p:spPr>
          <a:xfrm>
            <a:off x="3230260" y="5688379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Mentés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E356E9-2E5A-414E-9298-F2A16A6CB453}"/>
              </a:ext>
            </a:extLst>
          </p:cNvPr>
          <p:cNvSpPr txBox="1"/>
          <p:nvPr/>
        </p:nvSpPr>
        <p:spPr>
          <a:xfrm>
            <a:off x="5686956" y="5688379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Mégse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7976DA-6F2A-4169-ABF2-A02BB3136F5D}"/>
              </a:ext>
            </a:extLst>
          </p:cNvPr>
          <p:cNvSpPr/>
          <p:nvPr/>
        </p:nvSpPr>
        <p:spPr>
          <a:xfrm>
            <a:off x="3567289" y="881976"/>
            <a:ext cx="5819370" cy="4999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99EB5-432C-4FA2-92FA-62A1DB482025}"/>
              </a:ext>
            </a:extLst>
          </p:cNvPr>
          <p:cNvSpPr txBox="1"/>
          <p:nvPr/>
        </p:nvSpPr>
        <p:spPr>
          <a:xfrm>
            <a:off x="5001602" y="1251308"/>
            <a:ext cx="2968354" cy="36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Ismétlődés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6F4A6-6DA2-4E70-8EDD-A4AEB00CDA97}"/>
              </a:ext>
            </a:extLst>
          </p:cNvPr>
          <p:cNvSpPr txBox="1"/>
          <p:nvPr/>
        </p:nvSpPr>
        <p:spPr>
          <a:xfrm>
            <a:off x="3898034" y="1989869"/>
            <a:ext cx="8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Napi: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953E51-9994-4F36-88AB-72D5120BC3B7}"/>
              </a:ext>
            </a:extLst>
          </p:cNvPr>
          <p:cNvSpPr txBox="1"/>
          <p:nvPr/>
        </p:nvSpPr>
        <p:spPr>
          <a:xfrm>
            <a:off x="3916230" y="2468977"/>
            <a:ext cx="8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Heti: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0D771-BD07-4802-ADD3-37B3C0699FD4}"/>
              </a:ext>
            </a:extLst>
          </p:cNvPr>
          <p:cNvSpPr txBox="1"/>
          <p:nvPr/>
        </p:nvSpPr>
        <p:spPr>
          <a:xfrm>
            <a:off x="4896473" y="1618753"/>
            <a:ext cx="212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Dátum: 2021.05.23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A49D05-97E0-4B12-9C0D-779EB4B92E66}"/>
              </a:ext>
            </a:extLst>
          </p:cNvPr>
          <p:cNvSpPr txBox="1"/>
          <p:nvPr/>
        </p:nvSpPr>
        <p:spPr>
          <a:xfrm>
            <a:off x="3935067" y="3473787"/>
            <a:ext cx="8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Évi: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6A0C3C-FB7B-4F93-B6DA-C7B45E121771}"/>
              </a:ext>
            </a:extLst>
          </p:cNvPr>
          <p:cNvSpPr txBox="1"/>
          <p:nvPr/>
        </p:nvSpPr>
        <p:spPr>
          <a:xfrm>
            <a:off x="3903735" y="2967157"/>
            <a:ext cx="84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Havi: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F76462-FF27-4210-9B03-C6EE7B63EAE6}"/>
              </a:ext>
            </a:extLst>
          </p:cNvPr>
          <p:cNvSpPr txBox="1"/>
          <p:nvPr/>
        </p:nvSpPr>
        <p:spPr>
          <a:xfrm>
            <a:off x="4413464" y="5162145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Mentés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67D2D-9B51-4AAF-A3B8-1A8A1CAE9042}"/>
              </a:ext>
            </a:extLst>
          </p:cNvPr>
          <p:cNvSpPr txBox="1"/>
          <p:nvPr/>
        </p:nvSpPr>
        <p:spPr>
          <a:xfrm>
            <a:off x="6870160" y="5162145"/>
            <a:ext cx="1513814" cy="369332"/>
          </a:xfrm>
          <a:custGeom>
            <a:avLst/>
            <a:gdLst>
              <a:gd name="connsiteX0" fmla="*/ 0 w 1513814"/>
              <a:gd name="connsiteY0" fmla="*/ 0 h 369332"/>
              <a:gd name="connsiteX1" fmla="*/ 489467 w 1513814"/>
              <a:gd name="connsiteY1" fmla="*/ 0 h 369332"/>
              <a:gd name="connsiteX2" fmla="*/ 948657 w 1513814"/>
              <a:gd name="connsiteY2" fmla="*/ 0 h 369332"/>
              <a:gd name="connsiteX3" fmla="*/ 1513814 w 1513814"/>
              <a:gd name="connsiteY3" fmla="*/ 0 h 369332"/>
              <a:gd name="connsiteX4" fmla="*/ 1513814 w 1513814"/>
              <a:gd name="connsiteY4" fmla="*/ 369332 h 369332"/>
              <a:gd name="connsiteX5" fmla="*/ 1039486 w 1513814"/>
              <a:gd name="connsiteY5" fmla="*/ 369332 h 369332"/>
              <a:gd name="connsiteX6" fmla="*/ 504605 w 1513814"/>
              <a:gd name="connsiteY6" fmla="*/ 369332 h 369332"/>
              <a:gd name="connsiteX7" fmla="*/ 0 w 1513814"/>
              <a:gd name="connsiteY7" fmla="*/ 369332 h 369332"/>
              <a:gd name="connsiteX8" fmla="*/ 0 w 1513814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814" h="369332" extrusionOk="0">
                <a:moveTo>
                  <a:pt x="0" y="0"/>
                </a:moveTo>
                <a:cubicBezTo>
                  <a:pt x="137712" y="18067"/>
                  <a:pt x="254982" y="-11916"/>
                  <a:pt x="489467" y="0"/>
                </a:cubicBezTo>
                <a:cubicBezTo>
                  <a:pt x="723952" y="11916"/>
                  <a:pt x="775475" y="12256"/>
                  <a:pt x="948657" y="0"/>
                </a:cubicBezTo>
                <a:cubicBezTo>
                  <a:pt x="1121839" y="-12256"/>
                  <a:pt x="1266389" y="-22452"/>
                  <a:pt x="1513814" y="0"/>
                </a:cubicBezTo>
                <a:cubicBezTo>
                  <a:pt x="1516162" y="113493"/>
                  <a:pt x="1505473" y="197069"/>
                  <a:pt x="1513814" y="369332"/>
                </a:cubicBezTo>
                <a:cubicBezTo>
                  <a:pt x="1357658" y="362400"/>
                  <a:pt x="1247015" y="382610"/>
                  <a:pt x="1039486" y="369332"/>
                </a:cubicBezTo>
                <a:cubicBezTo>
                  <a:pt x="831957" y="356054"/>
                  <a:pt x="618022" y="346743"/>
                  <a:pt x="504605" y="369332"/>
                </a:cubicBezTo>
                <a:cubicBezTo>
                  <a:pt x="391188" y="391921"/>
                  <a:pt x="214167" y="393329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dirty="0"/>
              <a:t>Mégse</a:t>
            </a:r>
          </a:p>
        </p:txBody>
      </p:sp>
    </p:spTree>
    <p:extLst>
      <p:ext uri="{BB962C8B-B14F-4D97-AF65-F5344CB8AC3E}">
        <p14:creationId xmlns:p14="http://schemas.microsoft.com/office/powerpoint/2010/main" val="261151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64119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73591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fill="none" extrusionOk="0">
                <a:moveTo>
                  <a:pt x="0" y="0"/>
                </a:moveTo>
                <a:cubicBezTo>
                  <a:pt x="248425" y="17654"/>
                  <a:pt x="398944" y="-31472"/>
                  <a:pt x="692882" y="0"/>
                </a:cubicBezTo>
                <a:cubicBezTo>
                  <a:pt x="684838" y="68275"/>
                  <a:pt x="696208" y="178078"/>
                  <a:pt x="692882" y="276999"/>
                </a:cubicBezTo>
                <a:cubicBezTo>
                  <a:pt x="433406" y="290442"/>
                  <a:pt x="158126" y="282953"/>
                  <a:pt x="0" y="276999"/>
                </a:cubicBezTo>
                <a:cubicBezTo>
                  <a:pt x="1839" y="161232"/>
                  <a:pt x="-13671" y="110890"/>
                  <a:pt x="0" y="0"/>
                </a:cubicBezTo>
                <a:close/>
              </a:path>
              <a:path w="692882" h="276999" stroke="0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A517-C4F5-4380-8A6C-57164245BF1C}"/>
              </a:ext>
            </a:extLst>
          </p:cNvPr>
          <p:cNvSpPr txBox="1"/>
          <p:nvPr/>
        </p:nvSpPr>
        <p:spPr>
          <a:xfrm>
            <a:off x="290150" y="697310"/>
            <a:ext cx="6190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Nina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65DA4-3741-4962-AF20-C1F74B12DBC0}"/>
              </a:ext>
            </a:extLst>
          </p:cNvPr>
          <p:cNvSpPr txBox="1"/>
          <p:nvPr/>
        </p:nvSpPr>
        <p:spPr>
          <a:xfrm>
            <a:off x="498954" y="1119358"/>
            <a:ext cx="677878" cy="369332"/>
          </a:xfrm>
          <a:custGeom>
            <a:avLst/>
            <a:gdLst>
              <a:gd name="connsiteX0" fmla="*/ 0 w 677878"/>
              <a:gd name="connsiteY0" fmla="*/ 0 h 369332"/>
              <a:gd name="connsiteX1" fmla="*/ 677878 w 677878"/>
              <a:gd name="connsiteY1" fmla="*/ 0 h 369332"/>
              <a:gd name="connsiteX2" fmla="*/ 677878 w 677878"/>
              <a:gd name="connsiteY2" fmla="*/ 369332 h 369332"/>
              <a:gd name="connsiteX3" fmla="*/ 0 w 677878"/>
              <a:gd name="connsiteY3" fmla="*/ 369332 h 369332"/>
              <a:gd name="connsiteX4" fmla="*/ 0 w 67787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878" h="369332" extrusionOk="0">
                <a:moveTo>
                  <a:pt x="0" y="0"/>
                </a:moveTo>
                <a:cubicBezTo>
                  <a:pt x="243627" y="-23352"/>
                  <a:pt x="514420" y="-227"/>
                  <a:pt x="677878" y="0"/>
                </a:cubicBezTo>
                <a:cubicBezTo>
                  <a:pt x="683204" y="129677"/>
                  <a:pt x="677419" y="193553"/>
                  <a:pt x="677878" y="369332"/>
                </a:cubicBezTo>
                <a:cubicBezTo>
                  <a:pt x="449828" y="398041"/>
                  <a:pt x="224075" y="374271"/>
                  <a:pt x="0" y="369332"/>
                </a:cubicBezTo>
                <a:cubicBezTo>
                  <a:pt x="18359" y="207223"/>
                  <a:pt x="-10307" y="177307"/>
                  <a:pt x="0" y="0"/>
                </a:cubicBezTo>
                <a:close/>
              </a:path>
            </a:pathLst>
          </a:custGeom>
          <a:solidFill>
            <a:srgbClr val="C00000">
              <a:alpha val="43000"/>
            </a:srgbClr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Profil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9BCBC-ED7D-441F-8380-BDC549034B81}"/>
              </a:ext>
            </a:extLst>
          </p:cNvPr>
          <p:cNvSpPr txBox="1"/>
          <p:nvPr/>
        </p:nvSpPr>
        <p:spPr>
          <a:xfrm>
            <a:off x="498954" y="1685850"/>
            <a:ext cx="1240340" cy="369332"/>
          </a:xfrm>
          <a:custGeom>
            <a:avLst/>
            <a:gdLst>
              <a:gd name="connsiteX0" fmla="*/ 0 w 1240340"/>
              <a:gd name="connsiteY0" fmla="*/ 0 h 369332"/>
              <a:gd name="connsiteX1" fmla="*/ 607767 w 1240340"/>
              <a:gd name="connsiteY1" fmla="*/ 0 h 369332"/>
              <a:gd name="connsiteX2" fmla="*/ 1240340 w 1240340"/>
              <a:gd name="connsiteY2" fmla="*/ 0 h 369332"/>
              <a:gd name="connsiteX3" fmla="*/ 1240340 w 1240340"/>
              <a:gd name="connsiteY3" fmla="*/ 369332 h 369332"/>
              <a:gd name="connsiteX4" fmla="*/ 620170 w 1240340"/>
              <a:gd name="connsiteY4" fmla="*/ 369332 h 369332"/>
              <a:gd name="connsiteX5" fmla="*/ 0 w 1240340"/>
              <a:gd name="connsiteY5" fmla="*/ 369332 h 369332"/>
              <a:gd name="connsiteX6" fmla="*/ 0 w 1240340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340" h="369332" extrusionOk="0">
                <a:moveTo>
                  <a:pt x="0" y="0"/>
                </a:moveTo>
                <a:cubicBezTo>
                  <a:pt x="178481" y="20134"/>
                  <a:pt x="461383" y="22299"/>
                  <a:pt x="607767" y="0"/>
                </a:cubicBezTo>
                <a:cubicBezTo>
                  <a:pt x="754151" y="-22299"/>
                  <a:pt x="1077865" y="-6942"/>
                  <a:pt x="1240340" y="0"/>
                </a:cubicBezTo>
                <a:cubicBezTo>
                  <a:pt x="1235063" y="78977"/>
                  <a:pt x="1243156" y="271296"/>
                  <a:pt x="1240340" y="369332"/>
                </a:cubicBezTo>
                <a:cubicBezTo>
                  <a:pt x="1085170" y="380794"/>
                  <a:pt x="837950" y="364468"/>
                  <a:pt x="620170" y="369332"/>
                </a:cubicBezTo>
                <a:cubicBezTo>
                  <a:pt x="402390" y="374197"/>
                  <a:pt x="283114" y="351731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Események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19BB4E-3A3B-44A1-8C73-DFD481FCBD2A}"/>
              </a:ext>
            </a:extLst>
          </p:cNvPr>
          <p:cNvCxnSpPr/>
          <p:nvPr/>
        </p:nvCxnSpPr>
        <p:spPr>
          <a:xfrm>
            <a:off x="2122311" y="8128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6F307A48-A6A4-43D7-B4E8-4CADC4FEF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46D99-5A36-49B0-A638-C49AC9851EF5}"/>
              </a:ext>
            </a:extLst>
          </p:cNvPr>
          <p:cNvSpPr txBox="1"/>
          <p:nvPr/>
        </p:nvSpPr>
        <p:spPr>
          <a:xfrm>
            <a:off x="498954" y="2267255"/>
            <a:ext cx="798617" cy="369332"/>
          </a:xfrm>
          <a:custGeom>
            <a:avLst/>
            <a:gdLst>
              <a:gd name="connsiteX0" fmla="*/ 0 w 798617"/>
              <a:gd name="connsiteY0" fmla="*/ 0 h 369332"/>
              <a:gd name="connsiteX1" fmla="*/ 391322 w 798617"/>
              <a:gd name="connsiteY1" fmla="*/ 0 h 369332"/>
              <a:gd name="connsiteX2" fmla="*/ 798617 w 798617"/>
              <a:gd name="connsiteY2" fmla="*/ 0 h 369332"/>
              <a:gd name="connsiteX3" fmla="*/ 798617 w 798617"/>
              <a:gd name="connsiteY3" fmla="*/ 369332 h 369332"/>
              <a:gd name="connsiteX4" fmla="*/ 399309 w 798617"/>
              <a:gd name="connsiteY4" fmla="*/ 369332 h 369332"/>
              <a:gd name="connsiteX5" fmla="*/ 0 w 798617"/>
              <a:gd name="connsiteY5" fmla="*/ 369332 h 369332"/>
              <a:gd name="connsiteX6" fmla="*/ 0 w 79861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8617" h="369332" extrusionOk="0">
                <a:moveTo>
                  <a:pt x="0" y="0"/>
                </a:moveTo>
                <a:cubicBezTo>
                  <a:pt x="125217" y="4651"/>
                  <a:pt x="215757" y="-5489"/>
                  <a:pt x="391322" y="0"/>
                </a:cubicBezTo>
                <a:cubicBezTo>
                  <a:pt x="566887" y="5489"/>
                  <a:pt x="704560" y="-5141"/>
                  <a:pt x="798617" y="0"/>
                </a:cubicBezTo>
                <a:cubicBezTo>
                  <a:pt x="793340" y="78977"/>
                  <a:pt x="801433" y="271296"/>
                  <a:pt x="798617" y="369332"/>
                </a:cubicBezTo>
                <a:cubicBezTo>
                  <a:pt x="702751" y="361780"/>
                  <a:pt x="571358" y="388391"/>
                  <a:pt x="399309" y="369332"/>
                </a:cubicBezTo>
                <a:cubicBezTo>
                  <a:pt x="227260" y="350273"/>
                  <a:pt x="162904" y="382444"/>
                  <a:pt x="0" y="369332"/>
                </a:cubicBezTo>
                <a:cubicBezTo>
                  <a:pt x="-2324" y="217080"/>
                  <a:pt x="-5834" y="8844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dirty="0"/>
              <a:t>Album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CC193350-D7B9-48B4-A377-538BB9712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54F15E-00C0-4A8C-A074-D71D98F49B3C}"/>
              </a:ext>
            </a:extLst>
          </p:cNvPr>
          <p:cNvSpPr txBox="1"/>
          <p:nvPr/>
        </p:nvSpPr>
        <p:spPr>
          <a:xfrm>
            <a:off x="3328175" y="2725238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szám*: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74ABD2-0D38-463E-B67D-633017A713B1}"/>
              </a:ext>
            </a:extLst>
          </p:cNvPr>
          <p:cNvSpPr/>
          <p:nvPr/>
        </p:nvSpPr>
        <p:spPr>
          <a:xfrm>
            <a:off x="4722977" y="2690506"/>
            <a:ext cx="4104270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A06E0B-AB61-4393-B499-A734BE52C654}"/>
              </a:ext>
            </a:extLst>
          </p:cNvPr>
          <p:cNvSpPr txBox="1"/>
          <p:nvPr/>
        </p:nvSpPr>
        <p:spPr>
          <a:xfrm>
            <a:off x="3314687" y="2265100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Méret*: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507498-C94E-484C-BB35-3FD5A03BF583}"/>
              </a:ext>
            </a:extLst>
          </p:cNvPr>
          <p:cNvSpPr/>
          <p:nvPr/>
        </p:nvSpPr>
        <p:spPr>
          <a:xfrm>
            <a:off x="4415749" y="2252359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F9935-3B3C-4C84-8895-D4AE4D6FCC1A}"/>
              </a:ext>
            </a:extLst>
          </p:cNvPr>
          <p:cNvSpPr txBox="1"/>
          <p:nvPr/>
        </p:nvSpPr>
        <p:spPr>
          <a:xfrm>
            <a:off x="3314687" y="1808295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Szín*: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1E89DC-B4A3-46BD-8DF1-B6EA82770D17}"/>
              </a:ext>
            </a:extLst>
          </p:cNvPr>
          <p:cNvSpPr/>
          <p:nvPr/>
        </p:nvSpPr>
        <p:spPr>
          <a:xfrm>
            <a:off x="4415749" y="1795554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863882-E30D-4DBE-95AF-2D0D4FEE9336}"/>
              </a:ext>
            </a:extLst>
          </p:cNvPr>
          <p:cNvSpPr txBox="1"/>
          <p:nvPr/>
        </p:nvSpPr>
        <p:spPr>
          <a:xfrm>
            <a:off x="7212026" y="1264187"/>
            <a:ext cx="103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Nem*: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83732B-BC62-4DFF-9E36-15414EC39E44}"/>
              </a:ext>
            </a:extLst>
          </p:cNvPr>
          <p:cNvSpPr/>
          <p:nvPr/>
        </p:nvSpPr>
        <p:spPr>
          <a:xfrm>
            <a:off x="8251397" y="1280237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FA81E-62E5-4407-98FE-B2987B388E94}"/>
              </a:ext>
            </a:extLst>
          </p:cNvPr>
          <p:cNvSpPr txBox="1"/>
          <p:nvPr/>
        </p:nvSpPr>
        <p:spPr>
          <a:xfrm>
            <a:off x="3328583" y="1310178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Fajta*: </a:t>
            </a:r>
            <a:r>
              <a:rPr lang="hu-HU" dirty="0" err="1"/>
              <a:t>goldi</a:t>
            </a:r>
            <a:endParaRPr lang="hu-HU" dirty="0"/>
          </a:p>
        </p:txBody>
      </p:sp>
      <p:pic>
        <p:nvPicPr>
          <p:cNvPr id="32" name="Graphic 31" descr="Dog">
            <a:extLst>
              <a:ext uri="{FF2B5EF4-FFF2-40B4-BE49-F238E27FC236}">
                <a16:creationId xmlns:a16="http://schemas.microsoft.com/office/drawing/2014/main" id="{E8C50AEB-2154-44B8-B036-C9D6675783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7451" y="3163844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0D8164-00E3-419F-A0E2-50CA2E573D17}"/>
              </a:ext>
            </a:extLst>
          </p:cNvPr>
          <p:cNvSpPr txBox="1"/>
          <p:nvPr/>
        </p:nvSpPr>
        <p:spPr>
          <a:xfrm>
            <a:off x="3396035" y="3433000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E86E0-89F2-424B-8D6A-E78CA845A456}"/>
              </a:ext>
            </a:extLst>
          </p:cNvPr>
          <p:cNvSpPr txBox="1"/>
          <p:nvPr/>
        </p:nvSpPr>
        <p:spPr>
          <a:xfrm>
            <a:off x="3339824" y="4157208"/>
            <a:ext cx="22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6F5517-BB4E-4B1B-AE2D-4A36C8301BA6}"/>
              </a:ext>
            </a:extLst>
          </p:cNvPr>
          <p:cNvSpPr txBox="1"/>
          <p:nvPr/>
        </p:nvSpPr>
        <p:spPr>
          <a:xfrm>
            <a:off x="3339824" y="4670721"/>
            <a:ext cx="431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Születési hely, idő: 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8DBA9A-6178-4E00-B694-700387F8700D}"/>
              </a:ext>
            </a:extLst>
          </p:cNvPr>
          <p:cNvSpPr txBox="1"/>
          <p:nvPr/>
        </p:nvSpPr>
        <p:spPr>
          <a:xfrm>
            <a:off x="3070578" y="6152444"/>
            <a:ext cx="165239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Mentés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7A9F5-DC0D-4194-B522-9E586EF8859E}"/>
              </a:ext>
            </a:extLst>
          </p:cNvPr>
          <p:cNvSpPr txBox="1"/>
          <p:nvPr/>
        </p:nvSpPr>
        <p:spPr>
          <a:xfrm>
            <a:off x="5930707" y="6158088"/>
            <a:ext cx="165239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Mégse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62767-4285-4DCC-AD74-64551BEB5486}"/>
              </a:ext>
            </a:extLst>
          </p:cNvPr>
          <p:cNvSpPr txBox="1"/>
          <p:nvPr/>
        </p:nvSpPr>
        <p:spPr>
          <a:xfrm>
            <a:off x="3339824" y="5229738"/>
            <a:ext cx="49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Gazdához kerülési dátum: ________________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BD7438-1144-434E-B580-7E91421714B4}"/>
              </a:ext>
            </a:extLst>
          </p:cNvPr>
          <p:cNvSpPr txBox="1"/>
          <p:nvPr/>
        </p:nvSpPr>
        <p:spPr>
          <a:xfrm>
            <a:off x="3314687" y="5678313"/>
            <a:ext cx="49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Tenyésztő, előző tulaj: ________________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55D14-1035-4B5C-8E79-5210500599E4}"/>
              </a:ext>
            </a:extLst>
          </p:cNvPr>
          <p:cNvSpPr txBox="1"/>
          <p:nvPr/>
        </p:nvSpPr>
        <p:spPr>
          <a:xfrm>
            <a:off x="8646446" y="4659597"/>
            <a:ext cx="313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Szülei: ________________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8A2C90-0BBC-4D00-AD89-175C79ABEE0E}"/>
              </a:ext>
            </a:extLst>
          </p:cNvPr>
          <p:cNvSpPr txBox="1"/>
          <p:nvPr/>
        </p:nvSpPr>
        <p:spPr>
          <a:xfrm>
            <a:off x="8646446" y="5318081"/>
            <a:ext cx="313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Ismert betegségek: ________________</a:t>
            </a:r>
          </a:p>
        </p:txBody>
      </p:sp>
      <p:pic>
        <p:nvPicPr>
          <p:cNvPr id="42" name="Graphic 41" descr="Add">
            <a:extLst>
              <a:ext uri="{FF2B5EF4-FFF2-40B4-BE49-F238E27FC236}">
                <a16:creationId xmlns:a16="http://schemas.microsoft.com/office/drawing/2014/main" id="{7ED111BD-BC59-40DC-BD8D-F5EDC8C9B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1895" y="183000"/>
            <a:ext cx="309540" cy="3095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A1DB5F4-DE53-4874-8E2A-7E403AE6D65D}"/>
              </a:ext>
            </a:extLst>
          </p:cNvPr>
          <p:cNvSpPr/>
          <p:nvPr/>
        </p:nvSpPr>
        <p:spPr>
          <a:xfrm>
            <a:off x="2188216" y="131550"/>
            <a:ext cx="373219" cy="36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96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10060891" y="242088"/>
            <a:ext cx="897875" cy="276999"/>
          </a:xfrm>
          <a:custGeom>
            <a:avLst/>
            <a:gdLst>
              <a:gd name="connsiteX0" fmla="*/ 0 w 897875"/>
              <a:gd name="connsiteY0" fmla="*/ 0 h 276999"/>
              <a:gd name="connsiteX1" fmla="*/ 439959 w 897875"/>
              <a:gd name="connsiteY1" fmla="*/ 0 h 276999"/>
              <a:gd name="connsiteX2" fmla="*/ 897875 w 897875"/>
              <a:gd name="connsiteY2" fmla="*/ 0 h 276999"/>
              <a:gd name="connsiteX3" fmla="*/ 897875 w 897875"/>
              <a:gd name="connsiteY3" fmla="*/ 276999 h 276999"/>
              <a:gd name="connsiteX4" fmla="*/ 448938 w 897875"/>
              <a:gd name="connsiteY4" fmla="*/ 276999 h 276999"/>
              <a:gd name="connsiteX5" fmla="*/ 0 w 897875"/>
              <a:gd name="connsiteY5" fmla="*/ 276999 h 276999"/>
              <a:gd name="connsiteX6" fmla="*/ 0 w 897875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875" h="276999" extrusionOk="0">
                <a:moveTo>
                  <a:pt x="0" y="0"/>
                </a:moveTo>
                <a:cubicBezTo>
                  <a:pt x="147456" y="13002"/>
                  <a:pt x="252541" y="-3965"/>
                  <a:pt x="439959" y="0"/>
                </a:cubicBezTo>
                <a:cubicBezTo>
                  <a:pt x="627377" y="3965"/>
                  <a:pt x="676320" y="15634"/>
                  <a:pt x="897875" y="0"/>
                </a:cubicBezTo>
                <a:cubicBezTo>
                  <a:pt x="906448" y="55906"/>
                  <a:pt x="886841" y="166747"/>
                  <a:pt x="897875" y="276999"/>
                </a:cubicBezTo>
                <a:cubicBezTo>
                  <a:pt x="799340" y="298495"/>
                  <a:pt x="596095" y="297389"/>
                  <a:pt x="448938" y="276999"/>
                </a:cubicBezTo>
                <a:cubicBezTo>
                  <a:pt x="301781" y="256609"/>
                  <a:pt x="125924" y="28508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regisztráció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8B7AA5-B9BB-4D49-B647-7DBADCC51DCF}"/>
              </a:ext>
            </a:extLst>
          </p:cNvPr>
          <p:cNvSpPr txBox="1"/>
          <p:nvPr/>
        </p:nvSpPr>
        <p:spPr>
          <a:xfrm>
            <a:off x="11030612" y="242089"/>
            <a:ext cx="671979" cy="276999"/>
          </a:xfrm>
          <a:custGeom>
            <a:avLst/>
            <a:gdLst>
              <a:gd name="connsiteX0" fmla="*/ 0 w 671979"/>
              <a:gd name="connsiteY0" fmla="*/ 0 h 276999"/>
              <a:gd name="connsiteX1" fmla="*/ 671979 w 671979"/>
              <a:gd name="connsiteY1" fmla="*/ 0 h 276999"/>
              <a:gd name="connsiteX2" fmla="*/ 671979 w 671979"/>
              <a:gd name="connsiteY2" fmla="*/ 276999 h 276999"/>
              <a:gd name="connsiteX3" fmla="*/ 0 w 671979"/>
              <a:gd name="connsiteY3" fmla="*/ 276999 h 276999"/>
              <a:gd name="connsiteX4" fmla="*/ 0 w 67197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79" h="276999" extrusionOk="0">
                <a:moveTo>
                  <a:pt x="0" y="0"/>
                </a:moveTo>
                <a:cubicBezTo>
                  <a:pt x="213443" y="11403"/>
                  <a:pt x="481345" y="24049"/>
                  <a:pt x="671979" y="0"/>
                </a:cubicBezTo>
                <a:cubicBezTo>
                  <a:pt x="672689" y="129281"/>
                  <a:pt x="666903" y="196420"/>
                  <a:pt x="671979" y="276999"/>
                </a:cubicBezTo>
                <a:cubicBezTo>
                  <a:pt x="489932" y="243533"/>
                  <a:pt x="330696" y="24715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belépés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C939C-CBA9-4F1D-A1FB-06B9D92D22DB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961BC-38A3-4A54-9C64-1C7B60CEA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753" y="738607"/>
            <a:ext cx="5023937" cy="4967168"/>
          </a:xfrm>
          <a:prstGeom prst="rect">
            <a:avLst/>
          </a:prstGeom>
          <a:effectLst>
            <a:innerShdw blurRad="2032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39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10060891" y="242088"/>
            <a:ext cx="897875" cy="276999"/>
          </a:xfrm>
          <a:custGeom>
            <a:avLst/>
            <a:gdLst>
              <a:gd name="connsiteX0" fmla="*/ 0 w 897875"/>
              <a:gd name="connsiteY0" fmla="*/ 0 h 276999"/>
              <a:gd name="connsiteX1" fmla="*/ 439959 w 897875"/>
              <a:gd name="connsiteY1" fmla="*/ 0 h 276999"/>
              <a:gd name="connsiteX2" fmla="*/ 897875 w 897875"/>
              <a:gd name="connsiteY2" fmla="*/ 0 h 276999"/>
              <a:gd name="connsiteX3" fmla="*/ 897875 w 897875"/>
              <a:gd name="connsiteY3" fmla="*/ 276999 h 276999"/>
              <a:gd name="connsiteX4" fmla="*/ 448938 w 897875"/>
              <a:gd name="connsiteY4" fmla="*/ 276999 h 276999"/>
              <a:gd name="connsiteX5" fmla="*/ 0 w 897875"/>
              <a:gd name="connsiteY5" fmla="*/ 276999 h 276999"/>
              <a:gd name="connsiteX6" fmla="*/ 0 w 897875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875" h="276999" extrusionOk="0">
                <a:moveTo>
                  <a:pt x="0" y="0"/>
                </a:moveTo>
                <a:cubicBezTo>
                  <a:pt x="147456" y="13002"/>
                  <a:pt x="252541" y="-3965"/>
                  <a:pt x="439959" y="0"/>
                </a:cubicBezTo>
                <a:cubicBezTo>
                  <a:pt x="627377" y="3965"/>
                  <a:pt x="676320" y="15634"/>
                  <a:pt x="897875" y="0"/>
                </a:cubicBezTo>
                <a:cubicBezTo>
                  <a:pt x="906448" y="55906"/>
                  <a:pt x="886841" y="166747"/>
                  <a:pt x="897875" y="276999"/>
                </a:cubicBezTo>
                <a:cubicBezTo>
                  <a:pt x="799340" y="298495"/>
                  <a:pt x="596095" y="297389"/>
                  <a:pt x="448938" y="276999"/>
                </a:cubicBezTo>
                <a:cubicBezTo>
                  <a:pt x="301781" y="256609"/>
                  <a:pt x="125924" y="28508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regisztráció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8B7AA5-B9BB-4D49-B647-7DBADCC51DCF}"/>
              </a:ext>
            </a:extLst>
          </p:cNvPr>
          <p:cNvSpPr txBox="1"/>
          <p:nvPr/>
        </p:nvSpPr>
        <p:spPr>
          <a:xfrm>
            <a:off x="11030612" y="242089"/>
            <a:ext cx="671979" cy="276999"/>
          </a:xfrm>
          <a:custGeom>
            <a:avLst/>
            <a:gdLst>
              <a:gd name="connsiteX0" fmla="*/ 0 w 671979"/>
              <a:gd name="connsiteY0" fmla="*/ 0 h 276999"/>
              <a:gd name="connsiteX1" fmla="*/ 671979 w 671979"/>
              <a:gd name="connsiteY1" fmla="*/ 0 h 276999"/>
              <a:gd name="connsiteX2" fmla="*/ 671979 w 671979"/>
              <a:gd name="connsiteY2" fmla="*/ 276999 h 276999"/>
              <a:gd name="connsiteX3" fmla="*/ 0 w 671979"/>
              <a:gd name="connsiteY3" fmla="*/ 276999 h 276999"/>
              <a:gd name="connsiteX4" fmla="*/ 0 w 67197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979" h="276999" extrusionOk="0">
                <a:moveTo>
                  <a:pt x="0" y="0"/>
                </a:moveTo>
                <a:cubicBezTo>
                  <a:pt x="213443" y="11403"/>
                  <a:pt x="481345" y="24049"/>
                  <a:pt x="671979" y="0"/>
                </a:cubicBezTo>
                <a:cubicBezTo>
                  <a:pt x="672689" y="129281"/>
                  <a:pt x="666903" y="196420"/>
                  <a:pt x="671979" y="276999"/>
                </a:cubicBezTo>
                <a:cubicBezTo>
                  <a:pt x="489932" y="243533"/>
                  <a:pt x="330696" y="24715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belépés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C939C-CBA9-4F1D-A1FB-06B9D92D22DB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1DBCF-9E4E-4D52-BEC5-7911A7687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2694" y="1716827"/>
            <a:ext cx="341405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5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Név:</a:t>
              </a:r>
              <a:r>
                <a:rPr lang="hu-HU" sz="1000" dirty="0">
                  <a:solidFill>
                    <a:schemeClr val="tx1"/>
                  </a:solidFill>
                </a:rPr>
                <a:t> név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3104720" y="1494953"/>
            <a:ext cx="2535242" cy="3587463"/>
            <a:chOff x="3119437" y="1349694"/>
            <a:chExt cx="2535242" cy="3587463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4"/>
              <a:ext cx="1531776" cy="3587463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 (rögzítés dátum, észlelő)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 (rögzítés dátum, észlelő)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8470" y="4562332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61939" y="4525544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4EA51FC-5B30-48C6-815A-5A26CBFF3702}"/>
              </a:ext>
            </a:extLst>
          </p:cNvPr>
          <p:cNvSpPr/>
          <p:nvPr/>
        </p:nvSpPr>
        <p:spPr>
          <a:xfrm>
            <a:off x="4365285" y="1876281"/>
            <a:ext cx="192243" cy="220057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6B69713-69BD-443C-A44D-59A56DE71A34}"/>
              </a:ext>
            </a:extLst>
          </p:cNvPr>
          <p:cNvSpPr/>
          <p:nvPr/>
        </p:nvSpPr>
        <p:spPr>
          <a:xfrm>
            <a:off x="10603100" y="2864627"/>
            <a:ext cx="234200" cy="310087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9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99591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86138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fill="none" extrusionOk="0">
                <a:moveTo>
                  <a:pt x="0" y="0"/>
                </a:moveTo>
                <a:cubicBezTo>
                  <a:pt x="168279" y="4545"/>
                  <a:pt x="530463" y="-1233"/>
                  <a:pt x="699591" y="0"/>
                </a:cubicBezTo>
                <a:cubicBezTo>
                  <a:pt x="868719" y="1233"/>
                  <a:pt x="1137502" y="15807"/>
                  <a:pt x="1345368" y="0"/>
                </a:cubicBezTo>
                <a:cubicBezTo>
                  <a:pt x="1338588" y="123512"/>
                  <a:pt x="1339845" y="147405"/>
                  <a:pt x="1345368" y="276999"/>
                </a:cubicBezTo>
                <a:cubicBezTo>
                  <a:pt x="1176404" y="249530"/>
                  <a:pt x="993556" y="291837"/>
                  <a:pt x="686138" y="276999"/>
                </a:cubicBezTo>
                <a:cubicBezTo>
                  <a:pt x="378720" y="262162"/>
                  <a:pt x="141974" y="265817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1345368" h="276999" stroke="0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3104720" y="1494954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CA4C5-7C6A-4A50-894B-3A7DAC61E24A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274038" y="97925"/>
            <a:ext cx="6312220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76376-7FEA-48E4-8411-EE1FC0BDAF34}"/>
              </a:ext>
            </a:extLst>
          </p:cNvPr>
          <p:cNvSpPr txBox="1"/>
          <p:nvPr/>
        </p:nvSpPr>
        <p:spPr>
          <a:xfrm>
            <a:off x="3368222" y="2704523"/>
            <a:ext cx="6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GPS: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F8C83-F17F-49E7-97CA-E1E633BD4691}"/>
              </a:ext>
            </a:extLst>
          </p:cNvPr>
          <p:cNvSpPr/>
          <p:nvPr/>
        </p:nvSpPr>
        <p:spPr>
          <a:xfrm>
            <a:off x="4075317" y="2762590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78D16-530B-4B24-8597-1F2AFDED5C49}"/>
              </a:ext>
            </a:extLst>
          </p:cNvPr>
          <p:cNvSpPr txBox="1"/>
          <p:nvPr/>
        </p:nvSpPr>
        <p:spPr>
          <a:xfrm>
            <a:off x="3368221" y="2267992"/>
            <a:ext cx="7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Cím*: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59C8B-5396-432D-882F-A25F509286C5}"/>
              </a:ext>
            </a:extLst>
          </p:cNvPr>
          <p:cNvSpPr/>
          <p:nvPr/>
        </p:nvSpPr>
        <p:spPr>
          <a:xfrm>
            <a:off x="4075316" y="2264056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2BFD56-5154-46A2-A621-0EB7CBAF91EA}"/>
              </a:ext>
            </a:extLst>
          </p:cNvPr>
          <p:cNvSpPr txBox="1"/>
          <p:nvPr/>
        </p:nvSpPr>
        <p:spPr>
          <a:xfrm>
            <a:off x="3355201" y="3286110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Dátum*: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94D893-FECE-4EB5-B86D-CFB29BD7BFA7}"/>
              </a:ext>
            </a:extLst>
          </p:cNvPr>
          <p:cNvSpPr/>
          <p:nvPr/>
        </p:nvSpPr>
        <p:spPr>
          <a:xfrm>
            <a:off x="4305304" y="3282174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669D7-D614-47A5-8595-6952D3547E05}"/>
              </a:ext>
            </a:extLst>
          </p:cNvPr>
          <p:cNvSpPr txBox="1"/>
          <p:nvPr/>
        </p:nvSpPr>
        <p:spPr>
          <a:xfrm>
            <a:off x="5763308" y="3303202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Idő*: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B0DBE-632C-43C3-8199-99871DA285CA}"/>
              </a:ext>
            </a:extLst>
          </p:cNvPr>
          <p:cNvSpPr/>
          <p:nvPr/>
        </p:nvSpPr>
        <p:spPr>
          <a:xfrm>
            <a:off x="6713411" y="3299266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665B1A-3F88-42C6-ABE4-EBBC2DBF2D73}"/>
              </a:ext>
            </a:extLst>
          </p:cNvPr>
          <p:cNvSpPr txBox="1"/>
          <p:nvPr/>
        </p:nvSpPr>
        <p:spPr>
          <a:xfrm>
            <a:off x="3346595" y="4927195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 feltöltés: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9E286-A221-4A75-8C1E-13BBFC7796E5}"/>
              </a:ext>
            </a:extLst>
          </p:cNvPr>
          <p:cNvSpPr/>
          <p:nvPr/>
        </p:nvSpPr>
        <p:spPr>
          <a:xfrm>
            <a:off x="4788315" y="4907883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5533534" y="5969658"/>
            <a:ext cx="616836" cy="276999"/>
          </a:xfrm>
          <a:custGeom>
            <a:avLst/>
            <a:gdLst>
              <a:gd name="connsiteX0" fmla="*/ 0 w 616836"/>
              <a:gd name="connsiteY0" fmla="*/ 0 h 276999"/>
              <a:gd name="connsiteX1" fmla="*/ 616836 w 616836"/>
              <a:gd name="connsiteY1" fmla="*/ 0 h 276999"/>
              <a:gd name="connsiteX2" fmla="*/ 616836 w 616836"/>
              <a:gd name="connsiteY2" fmla="*/ 276999 h 276999"/>
              <a:gd name="connsiteX3" fmla="*/ 0 w 616836"/>
              <a:gd name="connsiteY3" fmla="*/ 276999 h 276999"/>
              <a:gd name="connsiteX4" fmla="*/ 0 w 61683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36" h="276999" extrusionOk="0">
                <a:moveTo>
                  <a:pt x="0" y="0"/>
                </a:moveTo>
                <a:cubicBezTo>
                  <a:pt x="252777" y="-25965"/>
                  <a:pt x="376439" y="13903"/>
                  <a:pt x="616836" y="0"/>
                </a:cubicBezTo>
                <a:cubicBezTo>
                  <a:pt x="617546" y="129281"/>
                  <a:pt x="611760" y="196420"/>
                  <a:pt x="616836" y="276999"/>
                </a:cubicBezTo>
                <a:cubicBezTo>
                  <a:pt x="358662" y="248946"/>
                  <a:pt x="166558" y="26086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51204-3FD1-47BF-8580-C1D4576AA605}"/>
              </a:ext>
            </a:extLst>
          </p:cNvPr>
          <p:cNvSpPr txBox="1"/>
          <p:nvPr/>
        </p:nvSpPr>
        <p:spPr>
          <a:xfrm>
            <a:off x="6500684" y="5955236"/>
            <a:ext cx="1146660" cy="276999"/>
          </a:xfrm>
          <a:custGeom>
            <a:avLst/>
            <a:gdLst>
              <a:gd name="connsiteX0" fmla="*/ 0 w 1146660"/>
              <a:gd name="connsiteY0" fmla="*/ 0 h 276999"/>
              <a:gd name="connsiteX1" fmla="*/ 561863 w 1146660"/>
              <a:gd name="connsiteY1" fmla="*/ 0 h 276999"/>
              <a:gd name="connsiteX2" fmla="*/ 1146660 w 1146660"/>
              <a:gd name="connsiteY2" fmla="*/ 0 h 276999"/>
              <a:gd name="connsiteX3" fmla="*/ 1146660 w 1146660"/>
              <a:gd name="connsiteY3" fmla="*/ 276999 h 276999"/>
              <a:gd name="connsiteX4" fmla="*/ 573330 w 1146660"/>
              <a:gd name="connsiteY4" fmla="*/ 276999 h 276999"/>
              <a:gd name="connsiteX5" fmla="*/ 0 w 1146660"/>
              <a:gd name="connsiteY5" fmla="*/ 276999 h 276999"/>
              <a:gd name="connsiteX6" fmla="*/ 0 w 114666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60" h="276999" extrusionOk="0">
                <a:moveTo>
                  <a:pt x="0" y="0"/>
                </a:moveTo>
                <a:cubicBezTo>
                  <a:pt x="180638" y="17678"/>
                  <a:pt x="283344" y="18871"/>
                  <a:pt x="561863" y="0"/>
                </a:cubicBezTo>
                <a:cubicBezTo>
                  <a:pt x="840382" y="-18871"/>
                  <a:pt x="988620" y="4077"/>
                  <a:pt x="1146660" y="0"/>
                </a:cubicBezTo>
                <a:cubicBezTo>
                  <a:pt x="1155233" y="55906"/>
                  <a:pt x="1135626" y="166747"/>
                  <a:pt x="1146660" y="276999"/>
                </a:cubicBezTo>
                <a:cubicBezTo>
                  <a:pt x="926554" y="258208"/>
                  <a:pt x="819002" y="293490"/>
                  <a:pt x="573330" y="276999"/>
                </a:cubicBezTo>
                <a:cubicBezTo>
                  <a:pt x="327658" y="260509"/>
                  <a:pt x="171474" y="294214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Nálam van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Méret*: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Szín*: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69" y="400173"/>
            <a:ext cx="81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Nem*: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2" y="446164"/>
            <a:ext cx="96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Fajta*: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9A726B-2223-41DC-B286-75C772C74A96}"/>
              </a:ext>
            </a:extLst>
          </p:cNvPr>
          <p:cNvSpPr/>
          <p:nvPr/>
        </p:nvSpPr>
        <p:spPr>
          <a:xfrm>
            <a:off x="4477229" y="441437"/>
            <a:ext cx="281764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8EED4-3E90-4261-997D-B2A2D1B96997}"/>
              </a:ext>
            </a:extLst>
          </p:cNvPr>
          <p:cNvCxnSpPr>
            <a:cxnSpLocks/>
          </p:cNvCxnSpPr>
          <p:nvPr/>
        </p:nvCxnSpPr>
        <p:spPr>
          <a:xfrm>
            <a:off x="3378345" y="2203695"/>
            <a:ext cx="6207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AE7A44-F399-410C-876F-E461A877318B}"/>
              </a:ext>
            </a:extLst>
          </p:cNvPr>
          <p:cNvSpPr txBox="1"/>
          <p:nvPr/>
        </p:nvSpPr>
        <p:spPr>
          <a:xfrm>
            <a:off x="3370719" y="3789422"/>
            <a:ext cx="9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04AC7F-C6B7-4EB3-BD27-307A468D9335}"/>
              </a:ext>
            </a:extLst>
          </p:cNvPr>
          <p:cNvSpPr/>
          <p:nvPr/>
        </p:nvSpPr>
        <p:spPr>
          <a:xfrm>
            <a:off x="4093332" y="3758650"/>
            <a:ext cx="4805465" cy="106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A296C9-C5EF-45C4-95A2-09713F10628D}"/>
              </a:ext>
            </a:extLst>
          </p:cNvPr>
          <p:cNvSpPr txBox="1"/>
          <p:nvPr/>
        </p:nvSpPr>
        <p:spPr>
          <a:xfrm>
            <a:off x="3346595" y="5384413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Észlelő adatai: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4601A7-C510-4C36-B6AF-1007FD9C4093}"/>
              </a:ext>
            </a:extLst>
          </p:cNvPr>
          <p:cNvSpPr/>
          <p:nvPr/>
        </p:nvSpPr>
        <p:spPr>
          <a:xfrm>
            <a:off x="4788315" y="5365101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43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10137162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76376-7FEA-48E4-8411-EE1FC0BDAF34}"/>
              </a:ext>
            </a:extLst>
          </p:cNvPr>
          <p:cNvSpPr txBox="1"/>
          <p:nvPr/>
        </p:nvSpPr>
        <p:spPr>
          <a:xfrm>
            <a:off x="3439447" y="4219036"/>
            <a:ext cx="6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GPS: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F8C83-F17F-49E7-97CA-E1E633BD4691}"/>
              </a:ext>
            </a:extLst>
          </p:cNvPr>
          <p:cNvSpPr/>
          <p:nvPr/>
        </p:nvSpPr>
        <p:spPr>
          <a:xfrm>
            <a:off x="4146542" y="4277103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78D16-530B-4B24-8597-1F2AFDED5C49}"/>
              </a:ext>
            </a:extLst>
          </p:cNvPr>
          <p:cNvSpPr txBox="1"/>
          <p:nvPr/>
        </p:nvSpPr>
        <p:spPr>
          <a:xfrm>
            <a:off x="3439447" y="3782505"/>
            <a:ext cx="67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59C8B-5396-432D-882F-A25F509286C5}"/>
              </a:ext>
            </a:extLst>
          </p:cNvPr>
          <p:cNvSpPr/>
          <p:nvPr/>
        </p:nvSpPr>
        <p:spPr>
          <a:xfrm>
            <a:off x="4146541" y="3778569"/>
            <a:ext cx="4805465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2BFD56-5154-46A2-A621-0EB7CBAF91EA}"/>
              </a:ext>
            </a:extLst>
          </p:cNvPr>
          <p:cNvSpPr txBox="1"/>
          <p:nvPr/>
        </p:nvSpPr>
        <p:spPr>
          <a:xfrm>
            <a:off x="3426426" y="4800623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Dátum: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94D893-FECE-4EB5-B86D-CFB29BD7BFA7}"/>
              </a:ext>
            </a:extLst>
          </p:cNvPr>
          <p:cNvSpPr/>
          <p:nvPr/>
        </p:nvSpPr>
        <p:spPr>
          <a:xfrm>
            <a:off x="4316753" y="4844728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3669D7-D614-47A5-8595-6952D3547E05}"/>
              </a:ext>
            </a:extLst>
          </p:cNvPr>
          <p:cNvSpPr txBox="1"/>
          <p:nvPr/>
        </p:nvSpPr>
        <p:spPr>
          <a:xfrm>
            <a:off x="5834533" y="4817715"/>
            <a:ext cx="10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B0DBE-632C-43C3-8199-99871DA285CA}"/>
              </a:ext>
            </a:extLst>
          </p:cNvPr>
          <p:cNvSpPr/>
          <p:nvPr/>
        </p:nvSpPr>
        <p:spPr>
          <a:xfrm>
            <a:off x="6403702" y="4813779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665B1A-3F88-42C6-ABE4-EBBC2DBF2D73}"/>
              </a:ext>
            </a:extLst>
          </p:cNvPr>
          <p:cNvSpPr txBox="1"/>
          <p:nvPr/>
        </p:nvSpPr>
        <p:spPr>
          <a:xfrm>
            <a:off x="3449570" y="5581133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 feltöltés: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9E286-A221-4A75-8C1E-13BBFC7796E5}"/>
              </a:ext>
            </a:extLst>
          </p:cNvPr>
          <p:cNvSpPr/>
          <p:nvPr/>
        </p:nvSpPr>
        <p:spPr>
          <a:xfrm>
            <a:off x="5003412" y="5560827"/>
            <a:ext cx="2287720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616836" cy="276999"/>
          </a:xfrm>
          <a:custGeom>
            <a:avLst/>
            <a:gdLst>
              <a:gd name="connsiteX0" fmla="*/ 0 w 616836"/>
              <a:gd name="connsiteY0" fmla="*/ 0 h 276999"/>
              <a:gd name="connsiteX1" fmla="*/ 616836 w 616836"/>
              <a:gd name="connsiteY1" fmla="*/ 0 h 276999"/>
              <a:gd name="connsiteX2" fmla="*/ 616836 w 616836"/>
              <a:gd name="connsiteY2" fmla="*/ 276999 h 276999"/>
              <a:gd name="connsiteX3" fmla="*/ 0 w 616836"/>
              <a:gd name="connsiteY3" fmla="*/ 276999 h 276999"/>
              <a:gd name="connsiteX4" fmla="*/ 0 w 61683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36" h="276999" extrusionOk="0">
                <a:moveTo>
                  <a:pt x="0" y="0"/>
                </a:moveTo>
                <a:cubicBezTo>
                  <a:pt x="252777" y="-25965"/>
                  <a:pt x="376439" y="13903"/>
                  <a:pt x="616836" y="0"/>
                </a:cubicBezTo>
                <a:cubicBezTo>
                  <a:pt x="617546" y="129281"/>
                  <a:pt x="611760" y="196420"/>
                  <a:pt x="616836" y="276999"/>
                </a:cubicBezTo>
                <a:cubicBezTo>
                  <a:pt x="358662" y="248946"/>
                  <a:pt x="166558" y="26086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51204-3FD1-47BF-8580-C1D4576AA605}"/>
              </a:ext>
            </a:extLst>
          </p:cNvPr>
          <p:cNvSpPr txBox="1"/>
          <p:nvPr/>
        </p:nvSpPr>
        <p:spPr>
          <a:xfrm>
            <a:off x="4687873" y="6342709"/>
            <a:ext cx="1146660" cy="276999"/>
          </a:xfrm>
          <a:custGeom>
            <a:avLst/>
            <a:gdLst>
              <a:gd name="connsiteX0" fmla="*/ 0 w 1146660"/>
              <a:gd name="connsiteY0" fmla="*/ 0 h 276999"/>
              <a:gd name="connsiteX1" fmla="*/ 561863 w 1146660"/>
              <a:gd name="connsiteY1" fmla="*/ 0 h 276999"/>
              <a:gd name="connsiteX2" fmla="*/ 1146660 w 1146660"/>
              <a:gd name="connsiteY2" fmla="*/ 0 h 276999"/>
              <a:gd name="connsiteX3" fmla="*/ 1146660 w 1146660"/>
              <a:gd name="connsiteY3" fmla="*/ 276999 h 276999"/>
              <a:gd name="connsiteX4" fmla="*/ 573330 w 1146660"/>
              <a:gd name="connsiteY4" fmla="*/ 276999 h 276999"/>
              <a:gd name="connsiteX5" fmla="*/ 0 w 1146660"/>
              <a:gd name="connsiteY5" fmla="*/ 276999 h 276999"/>
              <a:gd name="connsiteX6" fmla="*/ 0 w 114666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60" h="276999" extrusionOk="0">
                <a:moveTo>
                  <a:pt x="0" y="0"/>
                </a:moveTo>
                <a:cubicBezTo>
                  <a:pt x="180638" y="17678"/>
                  <a:pt x="283344" y="18871"/>
                  <a:pt x="561863" y="0"/>
                </a:cubicBezTo>
                <a:cubicBezTo>
                  <a:pt x="840382" y="-18871"/>
                  <a:pt x="988620" y="4077"/>
                  <a:pt x="1146660" y="0"/>
                </a:cubicBezTo>
                <a:cubicBezTo>
                  <a:pt x="1155233" y="55906"/>
                  <a:pt x="1135626" y="166747"/>
                  <a:pt x="1146660" y="276999"/>
                </a:cubicBezTo>
                <a:cubicBezTo>
                  <a:pt x="926554" y="258208"/>
                  <a:pt x="819002" y="293490"/>
                  <a:pt x="573330" y="276999"/>
                </a:cubicBezTo>
                <a:cubicBezTo>
                  <a:pt x="327658" y="260509"/>
                  <a:pt x="171474" y="294214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Nálam van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39B8A-66C2-4735-AD3B-477657727A3C}"/>
              </a:ext>
            </a:extLst>
          </p:cNvPr>
          <p:cNvCxnSpPr/>
          <p:nvPr/>
        </p:nvCxnSpPr>
        <p:spPr>
          <a:xfrm>
            <a:off x="3449570" y="2222745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3A6DE-BE81-4613-BF5C-DDE9C2C6D437}"/>
              </a:ext>
            </a:extLst>
          </p:cNvPr>
          <p:cNvSpPr/>
          <p:nvPr/>
        </p:nvSpPr>
        <p:spPr>
          <a:xfrm>
            <a:off x="3449570" y="2352675"/>
            <a:ext cx="5502436" cy="1171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>
                <a:solidFill>
                  <a:schemeClr val="tx1"/>
                </a:solidFill>
              </a:rPr>
              <a:t>Cím: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GPS: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Dátum: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Idő: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           Fotó: </a:t>
            </a:r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1817" y="241266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D248546-93FB-4DD4-89BC-42669156B009}"/>
              </a:ext>
            </a:extLst>
          </p:cNvPr>
          <p:cNvSpPr txBox="1"/>
          <p:nvPr/>
        </p:nvSpPr>
        <p:spPr>
          <a:xfrm>
            <a:off x="7420377" y="4804678"/>
            <a:ext cx="9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8667B-3251-421B-B6FC-402B4DDCCAAB}"/>
              </a:ext>
            </a:extLst>
          </p:cNvPr>
          <p:cNvSpPr/>
          <p:nvPr/>
        </p:nvSpPr>
        <p:spPr>
          <a:xfrm>
            <a:off x="8142990" y="4773906"/>
            <a:ext cx="4805465" cy="106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53CD3B-8E2C-427A-9EFA-FA7B67332FFF}"/>
              </a:ext>
            </a:extLst>
          </p:cNvPr>
          <p:cNvSpPr txBox="1"/>
          <p:nvPr/>
        </p:nvSpPr>
        <p:spPr>
          <a:xfrm>
            <a:off x="8054216" y="6142210"/>
            <a:ext cx="180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Észlelő adatai: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2AE8B5-1B61-48B4-AA29-F304DCAD1BFB}"/>
              </a:ext>
            </a:extLst>
          </p:cNvPr>
          <p:cNvSpPr/>
          <p:nvPr/>
        </p:nvSpPr>
        <p:spPr>
          <a:xfrm>
            <a:off x="10936393" y="6138275"/>
            <a:ext cx="102122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B57688-6607-4D6C-8A92-004799B3136C}"/>
              </a:ext>
            </a:extLst>
          </p:cNvPr>
          <p:cNvSpPr txBox="1"/>
          <p:nvPr/>
        </p:nvSpPr>
        <p:spPr>
          <a:xfrm>
            <a:off x="5983042" y="6353486"/>
            <a:ext cx="1146660" cy="276999"/>
          </a:xfrm>
          <a:custGeom>
            <a:avLst/>
            <a:gdLst>
              <a:gd name="connsiteX0" fmla="*/ 0 w 1146660"/>
              <a:gd name="connsiteY0" fmla="*/ 0 h 276999"/>
              <a:gd name="connsiteX1" fmla="*/ 561863 w 1146660"/>
              <a:gd name="connsiteY1" fmla="*/ 0 h 276999"/>
              <a:gd name="connsiteX2" fmla="*/ 1146660 w 1146660"/>
              <a:gd name="connsiteY2" fmla="*/ 0 h 276999"/>
              <a:gd name="connsiteX3" fmla="*/ 1146660 w 1146660"/>
              <a:gd name="connsiteY3" fmla="*/ 276999 h 276999"/>
              <a:gd name="connsiteX4" fmla="*/ 573330 w 1146660"/>
              <a:gd name="connsiteY4" fmla="*/ 276999 h 276999"/>
              <a:gd name="connsiteX5" fmla="*/ 0 w 1146660"/>
              <a:gd name="connsiteY5" fmla="*/ 276999 h 276999"/>
              <a:gd name="connsiteX6" fmla="*/ 0 w 1146660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60" h="276999" extrusionOk="0">
                <a:moveTo>
                  <a:pt x="0" y="0"/>
                </a:moveTo>
                <a:cubicBezTo>
                  <a:pt x="180638" y="17678"/>
                  <a:pt x="283344" y="18871"/>
                  <a:pt x="561863" y="0"/>
                </a:cubicBezTo>
                <a:cubicBezTo>
                  <a:pt x="840382" y="-18871"/>
                  <a:pt x="988620" y="4077"/>
                  <a:pt x="1146660" y="0"/>
                </a:cubicBezTo>
                <a:cubicBezTo>
                  <a:pt x="1155233" y="55906"/>
                  <a:pt x="1135626" y="166747"/>
                  <a:pt x="1146660" y="276999"/>
                </a:cubicBezTo>
                <a:cubicBezTo>
                  <a:pt x="926554" y="258208"/>
                  <a:pt x="819002" y="293490"/>
                  <a:pt x="573330" y="276999"/>
                </a:cubicBezTo>
                <a:cubicBezTo>
                  <a:pt x="327658" y="260509"/>
                  <a:pt x="171474" y="294214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Elhelyezve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DA11B0-BD9D-4BC2-A968-BADEE6557509}"/>
              </a:ext>
            </a:extLst>
          </p:cNvPr>
          <p:cNvSpPr/>
          <p:nvPr/>
        </p:nvSpPr>
        <p:spPr>
          <a:xfrm>
            <a:off x="8642915" y="2346104"/>
            <a:ext cx="231055" cy="103101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019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2192000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6189784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985013" cy="276999"/>
          </a:xfrm>
          <a:custGeom>
            <a:avLst/>
            <a:gdLst>
              <a:gd name="connsiteX0" fmla="*/ 0 w 985013"/>
              <a:gd name="connsiteY0" fmla="*/ 0 h 276999"/>
              <a:gd name="connsiteX1" fmla="*/ 482656 w 985013"/>
              <a:gd name="connsiteY1" fmla="*/ 0 h 276999"/>
              <a:gd name="connsiteX2" fmla="*/ 985013 w 985013"/>
              <a:gd name="connsiteY2" fmla="*/ 0 h 276999"/>
              <a:gd name="connsiteX3" fmla="*/ 985013 w 985013"/>
              <a:gd name="connsiteY3" fmla="*/ 276999 h 276999"/>
              <a:gd name="connsiteX4" fmla="*/ 492507 w 985013"/>
              <a:gd name="connsiteY4" fmla="*/ 276999 h 276999"/>
              <a:gd name="connsiteX5" fmla="*/ 0 w 985013"/>
              <a:gd name="connsiteY5" fmla="*/ 276999 h 276999"/>
              <a:gd name="connsiteX6" fmla="*/ 0 w 985013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013" h="276999" extrusionOk="0">
                <a:moveTo>
                  <a:pt x="0" y="0"/>
                </a:moveTo>
                <a:cubicBezTo>
                  <a:pt x="122534" y="-12930"/>
                  <a:pt x="327127" y="-18088"/>
                  <a:pt x="482656" y="0"/>
                </a:cubicBezTo>
                <a:cubicBezTo>
                  <a:pt x="638185" y="18088"/>
                  <a:pt x="858750" y="5158"/>
                  <a:pt x="985013" y="0"/>
                </a:cubicBezTo>
                <a:cubicBezTo>
                  <a:pt x="993586" y="55906"/>
                  <a:pt x="973979" y="166747"/>
                  <a:pt x="985013" y="276999"/>
                </a:cubicBezTo>
                <a:cubicBezTo>
                  <a:pt x="771595" y="283047"/>
                  <a:pt x="615988" y="295017"/>
                  <a:pt x="492507" y="276999"/>
                </a:cubicBezTo>
                <a:cubicBezTo>
                  <a:pt x="369026" y="258981"/>
                  <a:pt x="123233" y="27679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39B8A-66C2-4735-AD3B-477657727A3C}"/>
              </a:ext>
            </a:extLst>
          </p:cNvPr>
          <p:cNvCxnSpPr/>
          <p:nvPr/>
        </p:nvCxnSpPr>
        <p:spPr>
          <a:xfrm>
            <a:off x="3449570" y="2222745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3A6DE-BE81-4613-BF5C-DDE9C2C6D437}"/>
              </a:ext>
            </a:extLst>
          </p:cNvPr>
          <p:cNvSpPr/>
          <p:nvPr/>
        </p:nvSpPr>
        <p:spPr>
          <a:xfrm>
            <a:off x="3449570" y="2352675"/>
            <a:ext cx="5502436" cy="1171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>
                <a:solidFill>
                  <a:schemeClr val="tx1"/>
                </a:solidFill>
              </a:rPr>
              <a:t>Cím: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GPS: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Dátum: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Idő: </a:t>
            </a:r>
            <a:r>
              <a:rPr lang="hu-HU" dirty="0" err="1">
                <a:solidFill>
                  <a:schemeClr val="tx1"/>
                </a:solidFill>
              </a:rPr>
              <a:t>xyz</a:t>
            </a:r>
            <a:r>
              <a:rPr lang="hu-HU" dirty="0">
                <a:solidFill>
                  <a:schemeClr val="tx1"/>
                </a:solidFill>
              </a:rPr>
              <a:t>            Fotó: </a:t>
            </a:r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1817" y="241266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C598A-37EC-42E5-88B3-9DBCF7A75434}"/>
              </a:ext>
            </a:extLst>
          </p:cNvPr>
          <p:cNvSpPr txBox="1"/>
          <p:nvPr/>
        </p:nvSpPr>
        <p:spPr>
          <a:xfrm>
            <a:off x="3461062" y="3952240"/>
            <a:ext cx="6770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Kutya:</a:t>
            </a:r>
          </a:p>
          <a:p>
            <a:r>
              <a:rPr lang="hu-HU" b="1" dirty="0"/>
              <a:t>Tulajdonos: ________</a:t>
            </a:r>
          </a:p>
          <a:p>
            <a:r>
              <a:rPr lang="hu-HU" b="1" dirty="0"/>
              <a:t> </a:t>
            </a:r>
            <a:r>
              <a:rPr lang="hu-HU" dirty="0"/>
              <a:t>- </a:t>
            </a:r>
            <a:r>
              <a:rPr lang="hu-HU" dirty="0" err="1"/>
              <a:t>telszám</a:t>
            </a:r>
            <a:r>
              <a:rPr lang="hu-HU" dirty="0"/>
              <a:t>: _________</a:t>
            </a:r>
          </a:p>
          <a:p>
            <a:r>
              <a:rPr lang="hu-HU" dirty="0"/>
              <a:t> - email: _______</a:t>
            </a:r>
          </a:p>
          <a:p>
            <a:r>
              <a:rPr lang="hu-HU" dirty="0"/>
              <a:t> - </a:t>
            </a:r>
            <a:r>
              <a:rPr lang="hu-HU" dirty="0" err="1"/>
              <a:t>fb</a:t>
            </a:r>
            <a:r>
              <a:rPr lang="hu-HU" dirty="0"/>
              <a:t>: _________</a:t>
            </a:r>
          </a:p>
          <a:p>
            <a:r>
              <a:rPr lang="hu-HU" b="1" u="sng" dirty="0"/>
              <a:t>Elvesztés:</a:t>
            </a:r>
          </a:p>
          <a:p>
            <a:r>
              <a:rPr lang="hu-HU" b="1" dirty="0"/>
              <a:t>GPS</a:t>
            </a:r>
            <a:r>
              <a:rPr lang="hu-HU" dirty="0"/>
              <a:t>: x, y</a:t>
            </a:r>
          </a:p>
          <a:p>
            <a:r>
              <a:rPr lang="hu-HU" b="1" dirty="0"/>
              <a:t>Dátum:</a:t>
            </a:r>
            <a:r>
              <a:rPr lang="hu-HU" dirty="0"/>
              <a:t> 2021.12.13</a:t>
            </a:r>
          </a:p>
          <a:p>
            <a:endParaRPr lang="hu-HU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009657E-B10C-4180-9BF2-AA4A955AE3CD}"/>
              </a:ext>
            </a:extLst>
          </p:cNvPr>
          <p:cNvSpPr/>
          <p:nvPr/>
        </p:nvSpPr>
        <p:spPr>
          <a:xfrm>
            <a:off x="8642915" y="2346104"/>
            <a:ext cx="231055" cy="103101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3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605453 w 1713546"/>
              <a:gd name="connsiteY1" fmla="*/ 0 h 276999"/>
              <a:gd name="connsiteX2" fmla="*/ 1193770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605453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fill="none" extrusionOk="0">
                <a:moveTo>
                  <a:pt x="0" y="0"/>
                </a:moveTo>
                <a:cubicBezTo>
                  <a:pt x="143128" y="-28249"/>
                  <a:pt x="373827" y="10944"/>
                  <a:pt x="605453" y="0"/>
                </a:cubicBezTo>
                <a:cubicBezTo>
                  <a:pt x="837079" y="-10944"/>
                  <a:pt x="988985" y="-19930"/>
                  <a:pt x="1193770" y="0"/>
                </a:cubicBezTo>
                <a:cubicBezTo>
                  <a:pt x="1398555" y="19930"/>
                  <a:pt x="1556448" y="-12146"/>
                  <a:pt x="1713546" y="0"/>
                </a:cubicBezTo>
                <a:cubicBezTo>
                  <a:pt x="1725894" y="80700"/>
                  <a:pt x="1702182" y="202672"/>
                  <a:pt x="1713546" y="276999"/>
                </a:cubicBezTo>
                <a:cubicBezTo>
                  <a:pt x="1578168" y="264204"/>
                  <a:pt x="1377154" y="258040"/>
                  <a:pt x="1176635" y="276999"/>
                </a:cubicBezTo>
                <a:cubicBezTo>
                  <a:pt x="976116" y="295958"/>
                  <a:pt x="823168" y="258744"/>
                  <a:pt x="605453" y="276999"/>
                </a:cubicBezTo>
                <a:cubicBezTo>
                  <a:pt x="387738" y="295254"/>
                  <a:pt x="185372" y="299229"/>
                  <a:pt x="0" y="276999"/>
                </a:cubicBezTo>
                <a:cubicBezTo>
                  <a:pt x="7532" y="214994"/>
                  <a:pt x="13636" y="89139"/>
                  <a:pt x="0" y="0"/>
                </a:cubicBezTo>
                <a:close/>
              </a:path>
              <a:path w="1713546" h="276999" stroke="0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0" y="35874"/>
            <a:ext cx="11960648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6189784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985013" cy="276999"/>
          </a:xfrm>
          <a:custGeom>
            <a:avLst/>
            <a:gdLst>
              <a:gd name="connsiteX0" fmla="*/ 0 w 985013"/>
              <a:gd name="connsiteY0" fmla="*/ 0 h 276999"/>
              <a:gd name="connsiteX1" fmla="*/ 482656 w 985013"/>
              <a:gd name="connsiteY1" fmla="*/ 0 h 276999"/>
              <a:gd name="connsiteX2" fmla="*/ 985013 w 985013"/>
              <a:gd name="connsiteY2" fmla="*/ 0 h 276999"/>
              <a:gd name="connsiteX3" fmla="*/ 985013 w 985013"/>
              <a:gd name="connsiteY3" fmla="*/ 276999 h 276999"/>
              <a:gd name="connsiteX4" fmla="*/ 492507 w 985013"/>
              <a:gd name="connsiteY4" fmla="*/ 276999 h 276999"/>
              <a:gd name="connsiteX5" fmla="*/ 0 w 985013"/>
              <a:gd name="connsiteY5" fmla="*/ 276999 h 276999"/>
              <a:gd name="connsiteX6" fmla="*/ 0 w 985013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013" h="276999" extrusionOk="0">
                <a:moveTo>
                  <a:pt x="0" y="0"/>
                </a:moveTo>
                <a:cubicBezTo>
                  <a:pt x="122534" y="-12930"/>
                  <a:pt x="327127" y="-18088"/>
                  <a:pt x="482656" y="0"/>
                </a:cubicBezTo>
                <a:cubicBezTo>
                  <a:pt x="638185" y="18088"/>
                  <a:pt x="858750" y="5158"/>
                  <a:pt x="985013" y="0"/>
                </a:cubicBezTo>
                <a:cubicBezTo>
                  <a:pt x="993586" y="55906"/>
                  <a:pt x="973979" y="166747"/>
                  <a:pt x="985013" y="276999"/>
                </a:cubicBezTo>
                <a:cubicBezTo>
                  <a:pt x="771595" y="283047"/>
                  <a:pt x="615988" y="295017"/>
                  <a:pt x="492507" y="276999"/>
                </a:cubicBezTo>
                <a:cubicBezTo>
                  <a:pt x="369026" y="258981"/>
                  <a:pt x="123233" y="27679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1817" y="2412661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C598A-37EC-42E5-88B3-9DBCF7A75434}"/>
              </a:ext>
            </a:extLst>
          </p:cNvPr>
          <p:cNvSpPr txBox="1"/>
          <p:nvPr/>
        </p:nvSpPr>
        <p:spPr>
          <a:xfrm>
            <a:off x="3461062" y="3952240"/>
            <a:ext cx="6770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Tulajdonos: ________</a:t>
            </a:r>
          </a:p>
          <a:p>
            <a:r>
              <a:rPr lang="hu-HU" b="1" dirty="0"/>
              <a:t> </a:t>
            </a:r>
            <a:r>
              <a:rPr lang="hu-HU" dirty="0"/>
              <a:t>- </a:t>
            </a:r>
            <a:r>
              <a:rPr lang="hu-HU" dirty="0" err="1"/>
              <a:t>telszám</a:t>
            </a:r>
            <a:r>
              <a:rPr lang="hu-HU" dirty="0"/>
              <a:t>: _________</a:t>
            </a:r>
          </a:p>
          <a:p>
            <a:r>
              <a:rPr lang="hu-HU" dirty="0"/>
              <a:t> - email: _______</a:t>
            </a:r>
          </a:p>
          <a:p>
            <a:r>
              <a:rPr lang="hu-HU" dirty="0"/>
              <a:t> - </a:t>
            </a:r>
            <a:r>
              <a:rPr lang="hu-HU" dirty="0" err="1"/>
              <a:t>fb</a:t>
            </a:r>
            <a:r>
              <a:rPr lang="hu-HU" dirty="0"/>
              <a:t>: _________</a:t>
            </a:r>
          </a:p>
          <a:p>
            <a:r>
              <a:rPr lang="hu-HU" b="1" u="sng" dirty="0"/>
              <a:t>Elvesztés:</a:t>
            </a:r>
          </a:p>
          <a:p>
            <a:r>
              <a:rPr lang="hu-HU" b="1" dirty="0"/>
              <a:t>GPS</a:t>
            </a:r>
            <a:r>
              <a:rPr lang="hu-HU" dirty="0"/>
              <a:t>: x, y</a:t>
            </a:r>
          </a:p>
          <a:p>
            <a:r>
              <a:rPr lang="hu-HU" b="1" dirty="0"/>
              <a:t>Dátum:</a:t>
            </a:r>
            <a:r>
              <a:rPr lang="hu-HU" dirty="0"/>
              <a:t> 2021.12.13</a:t>
            </a:r>
          </a:p>
          <a:p>
            <a:endParaRPr lang="hu-H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507F31-1BED-4F05-8C49-1096F5016A6E}"/>
              </a:ext>
            </a:extLst>
          </p:cNvPr>
          <p:cNvSpPr txBox="1"/>
          <p:nvPr/>
        </p:nvSpPr>
        <p:spPr>
          <a:xfrm>
            <a:off x="3370885" y="2477349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Fotó:</a:t>
            </a:r>
          </a:p>
        </p:txBody>
      </p:sp>
    </p:spTree>
    <p:extLst>
      <p:ext uri="{BB962C8B-B14F-4D97-AF65-F5344CB8AC3E}">
        <p14:creationId xmlns:p14="http://schemas.microsoft.com/office/powerpoint/2010/main" val="154700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69B86-84FE-40B4-A326-3806145E5778}"/>
              </a:ext>
            </a:extLst>
          </p:cNvPr>
          <p:cNvCxnSpPr/>
          <p:nvPr/>
        </p:nvCxnSpPr>
        <p:spPr>
          <a:xfrm>
            <a:off x="204186" y="568171"/>
            <a:ext cx="115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5135CD-8455-499A-B500-5236FDDE42EF}"/>
              </a:ext>
            </a:extLst>
          </p:cNvPr>
          <p:cNvSpPr txBox="1"/>
          <p:nvPr/>
        </p:nvSpPr>
        <p:spPr>
          <a:xfrm>
            <a:off x="231352" y="211361"/>
            <a:ext cx="947182" cy="276999"/>
          </a:xfrm>
          <a:custGeom>
            <a:avLst/>
            <a:gdLst>
              <a:gd name="connsiteX0" fmla="*/ 0 w 947182"/>
              <a:gd name="connsiteY0" fmla="*/ 0 h 276999"/>
              <a:gd name="connsiteX1" fmla="*/ 492535 w 947182"/>
              <a:gd name="connsiteY1" fmla="*/ 0 h 276999"/>
              <a:gd name="connsiteX2" fmla="*/ 947182 w 947182"/>
              <a:gd name="connsiteY2" fmla="*/ 0 h 276999"/>
              <a:gd name="connsiteX3" fmla="*/ 947182 w 947182"/>
              <a:gd name="connsiteY3" fmla="*/ 276999 h 276999"/>
              <a:gd name="connsiteX4" fmla="*/ 483063 w 947182"/>
              <a:gd name="connsiteY4" fmla="*/ 276999 h 276999"/>
              <a:gd name="connsiteX5" fmla="*/ 0 w 947182"/>
              <a:gd name="connsiteY5" fmla="*/ 276999 h 276999"/>
              <a:gd name="connsiteX6" fmla="*/ 0 w 947182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182" h="276999" fill="none" extrusionOk="0">
                <a:moveTo>
                  <a:pt x="0" y="0"/>
                </a:moveTo>
                <a:cubicBezTo>
                  <a:pt x="123418" y="21334"/>
                  <a:pt x="312944" y="-14702"/>
                  <a:pt x="492535" y="0"/>
                </a:cubicBezTo>
                <a:cubicBezTo>
                  <a:pt x="672126" y="14702"/>
                  <a:pt x="850031" y="-1297"/>
                  <a:pt x="947182" y="0"/>
                </a:cubicBezTo>
                <a:cubicBezTo>
                  <a:pt x="940402" y="123512"/>
                  <a:pt x="941659" y="147405"/>
                  <a:pt x="947182" y="276999"/>
                </a:cubicBezTo>
                <a:cubicBezTo>
                  <a:pt x="735273" y="280843"/>
                  <a:pt x="680163" y="297293"/>
                  <a:pt x="483063" y="276999"/>
                </a:cubicBezTo>
                <a:cubicBezTo>
                  <a:pt x="285963" y="256705"/>
                  <a:pt x="203899" y="264321"/>
                  <a:pt x="0" y="276999"/>
                </a:cubicBezTo>
                <a:cubicBezTo>
                  <a:pt x="-9990" y="168063"/>
                  <a:pt x="-2799" y="112396"/>
                  <a:pt x="0" y="0"/>
                </a:cubicBezTo>
                <a:close/>
              </a:path>
              <a:path w="947182" h="276999" stroke="0" extrusionOk="0">
                <a:moveTo>
                  <a:pt x="0" y="0"/>
                </a:moveTo>
                <a:cubicBezTo>
                  <a:pt x="141400" y="-22801"/>
                  <a:pt x="369144" y="22527"/>
                  <a:pt x="464119" y="0"/>
                </a:cubicBezTo>
                <a:cubicBezTo>
                  <a:pt x="559094" y="-22527"/>
                  <a:pt x="723362" y="-17806"/>
                  <a:pt x="947182" y="0"/>
                </a:cubicBezTo>
                <a:cubicBezTo>
                  <a:pt x="955755" y="55906"/>
                  <a:pt x="936148" y="166747"/>
                  <a:pt x="947182" y="276999"/>
                </a:cubicBezTo>
                <a:cubicBezTo>
                  <a:pt x="752953" y="269509"/>
                  <a:pt x="679923" y="280172"/>
                  <a:pt x="473591" y="276999"/>
                </a:cubicBezTo>
                <a:cubicBezTo>
                  <a:pt x="267259" y="273826"/>
                  <a:pt x="204976" y="285037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Kutyakereső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477E-34BD-4E6D-9477-A0423810D33C}"/>
              </a:ext>
            </a:extLst>
          </p:cNvPr>
          <p:cNvSpPr txBox="1"/>
          <p:nvPr/>
        </p:nvSpPr>
        <p:spPr>
          <a:xfrm>
            <a:off x="627993" y="1647714"/>
            <a:ext cx="1345368" cy="276999"/>
          </a:xfrm>
          <a:custGeom>
            <a:avLst/>
            <a:gdLst>
              <a:gd name="connsiteX0" fmla="*/ 0 w 1345368"/>
              <a:gd name="connsiteY0" fmla="*/ 0 h 276999"/>
              <a:gd name="connsiteX1" fmla="*/ 659230 w 1345368"/>
              <a:gd name="connsiteY1" fmla="*/ 0 h 276999"/>
              <a:gd name="connsiteX2" fmla="*/ 1345368 w 1345368"/>
              <a:gd name="connsiteY2" fmla="*/ 0 h 276999"/>
              <a:gd name="connsiteX3" fmla="*/ 1345368 w 1345368"/>
              <a:gd name="connsiteY3" fmla="*/ 276999 h 276999"/>
              <a:gd name="connsiteX4" fmla="*/ 672684 w 1345368"/>
              <a:gd name="connsiteY4" fmla="*/ 276999 h 276999"/>
              <a:gd name="connsiteX5" fmla="*/ 0 w 1345368"/>
              <a:gd name="connsiteY5" fmla="*/ 276999 h 276999"/>
              <a:gd name="connsiteX6" fmla="*/ 0 w 1345368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368" h="276999" extrusionOk="0">
                <a:moveTo>
                  <a:pt x="0" y="0"/>
                </a:moveTo>
                <a:cubicBezTo>
                  <a:pt x="149561" y="-14434"/>
                  <a:pt x="521487" y="-8497"/>
                  <a:pt x="659230" y="0"/>
                </a:cubicBezTo>
                <a:cubicBezTo>
                  <a:pt x="796973" y="8497"/>
                  <a:pt x="1016522" y="30471"/>
                  <a:pt x="1345368" y="0"/>
                </a:cubicBezTo>
                <a:cubicBezTo>
                  <a:pt x="1353941" y="55906"/>
                  <a:pt x="1334334" y="166747"/>
                  <a:pt x="1345368" y="276999"/>
                </a:cubicBezTo>
                <a:cubicBezTo>
                  <a:pt x="1019274" y="269230"/>
                  <a:pt x="911051" y="299623"/>
                  <a:pt x="672684" y="276999"/>
                </a:cubicBezTo>
                <a:cubicBezTo>
                  <a:pt x="434317" y="254375"/>
                  <a:pt x="181888" y="291508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Láttam egy kutyát!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0B74F-F061-4ACA-9301-E13CA9C06690}"/>
              </a:ext>
            </a:extLst>
          </p:cNvPr>
          <p:cNvSpPr/>
          <p:nvPr/>
        </p:nvSpPr>
        <p:spPr>
          <a:xfrm>
            <a:off x="3700462" y="1052515"/>
            <a:ext cx="4791075" cy="4752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D2EC7E0-303A-4B64-9037-80DD4DB1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66322" y="1372555"/>
            <a:ext cx="2468880" cy="408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80A2B6-21C3-4BA5-A813-E35BDF1530BF}"/>
              </a:ext>
            </a:extLst>
          </p:cNvPr>
          <p:cNvSpPr txBox="1"/>
          <p:nvPr/>
        </p:nvSpPr>
        <p:spPr>
          <a:xfrm>
            <a:off x="4866322" y="545687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>
                <a:hlinkClick r:id="rId4" tooltip="https://commons.wikimedia.org/wiki/Atlas_of_Alabama"/>
              </a:rPr>
              <a:t>This Photo</a:t>
            </a:r>
            <a:r>
              <a:rPr lang="hu-HU" sz="900"/>
              <a:t> by Unknown Author is licensed under </a:t>
            </a:r>
            <a:r>
              <a:rPr lang="hu-HU" sz="900">
                <a:hlinkClick r:id="rId5" tooltip="https://creativecommons.org/licenses/by-sa/3.0/"/>
              </a:rPr>
              <a:t>CC BY-SA</a:t>
            </a:r>
            <a:endParaRPr lang="hu-HU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CF67C-3CDE-45B8-AE09-2ABA7086DE1D}"/>
              </a:ext>
            </a:extLst>
          </p:cNvPr>
          <p:cNvSpPr txBox="1"/>
          <p:nvPr/>
        </p:nvSpPr>
        <p:spPr>
          <a:xfrm>
            <a:off x="5425127" y="738607"/>
            <a:ext cx="148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Kutyák a közelben</a:t>
            </a:r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0B8BA11-1EF6-4B09-AF37-44D92221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477" y="80242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2C709-1256-4164-AC60-56B175415A42}"/>
              </a:ext>
            </a:extLst>
          </p:cNvPr>
          <p:cNvSpPr txBox="1"/>
          <p:nvPr/>
        </p:nvSpPr>
        <p:spPr>
          <a:xfrm>
            <a:off x="9653056" y="1737782"/>
            <a:ext cx="1713546" cy="276999"/>
          </a:xfrm>
          <a:custGeom>
            <a:avLst/>
            <a:gdLst>
              <a:gd name="connsiteX0" fmla="*/ 0 w 1713546"/>
              <a:gd name="connsiteY0" fmla="*/ 0 h 276999"/>
              <a:gd name="connsiteX1" fmla="*/ 554047 w 1713546"/>
              <a:gd name="connsiteY1" fmla="*/ 0 h 276999"/>
              <a:gd name="connsiteX2" fmla="*/ 1073822 w 1713546"/>
              <a:gd name="connsiteY2" fmla="*/ 0 h 276999"/>
              <a:gd name="connsiteX3" fmla="*/ 1713546 w 1713546"/>
              <a:gd name="connsiteY3" fmla="*/ 0 h 276999"/>
              <a:gd name="connsiteX4" fmla="*/ 1713546 w 1713546"/>
              <a:gd name="connsiteY4" fmla="*/ 276999 h 276999"/>
              <a:gd name="connsiteX5" fmla="*/ 1176635 w 1713546"/>
              <a:gd name="connsiteY5" fmla="*/ 276999 h 276999"/>
              <a:gd name="connsiteX6" fmla="*/ 571182 w 1713546"/>
              <a:gd name="connsiteY6" fmla="*/ 276999 h 276999"/>
              <a:gd name="connsiteX7" fmla="*/ 0 w 1713546"/>
              <a:gd name="connsiteY7" fmla="*/ 276999 h 276999"/>
              <a:gd name="connsiteX8" fmla="*/ 0 w 1713546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546" h="276999" extrusionOk="0">
                <a:moveTo>
                  <a:pt x="0" y="0"/>
                </a:moveTo>
                <a:cubicBezTo>
                  <a:pt x="248914" y="-20768"/>
                  <a:pt x="352822" y="-4025"/>
                  <a:pt x="554047" y="0"/>
                </a:cubicBezTo>
                <a:cubicBezTo>
                  <a:pt x="755272" y="4025"/>
                  <a:pt x="830523" y="-22965"/>
                  <a:pt x="1073822" y="0"/>
                </a:cubicBezTo>
                <a:cubicBezTo>
                  <a:pt x="1317121" y="22965"/>
                  <a:pt x="1561439" y="-22861"/>
                  <a:pt x="1713546" y="0"/>
                </a:cubicBezTo>
                <a:cubicBezTo>
                  <a:pt x="1702044" y="90708"/>
                  <a:pt x="1700589" y="144548"/>
                  <a:pt x="1713546" y="276999"/>
                </a:cubicBezTo>
                <a:cubicBezTo>
                  <a:pt x="1579531" y="271747"/>
                  <a:pt x="1415302" y="285329"/>
                  <a:pt x="1176635" y="276999"/>
                </a:cubicBezTo>
                <a:cubicBezTo>
                  <a:pt x="937968" y="268669"/>
                  <a:pt x="709503" y="247598"/>
                  <a:pt x="571182" y="276999"/>
                </a:cubicBezTo>
                <a:cubicBezTo>
                  <a:pt x="432861" y="306400"/>
                  <a:pt x="191525" y="266031"/>
                  <a:pt x="0" y="276999"/>
                </a:cubicBezTo>
                <a:cubicBezTo>
                  <a:pt x="-3326" y="182021"/>
                  <a:pt x="13350" y="119714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 egy kutyát!</a:t>
            </a:r>
          </a:p>
        </p:txBody>
      </p:sp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8F88BC9C-8DF0-45D1-A6E7-88B3001E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8540" y="892495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B22DC69-2EAA-4E6B-A85D-E3FC4F0B98B9}"/>
              </a:ext>
            </a:extLst>
          </p:cNvPr>
          <p:cNvGrpSpPr/>
          <p:nvPr/>
        </p:nvGrpSpPr>
        <p:grpSpPr>
          <a:xfrm>
            <a:off x="6156647" y="2421271"/>
            <a:ext cx="5106026" cy="3845804"/>
            <a:chOff x="6156647" y="2421271"/>
            <a:chExt cx="5106026" cy="3845804"/>
          </a:xfrm>
        </p:grpSpPr>
        <p:pic>
          <p:nvPicPr>
            <p:cNvPr id="22" name="Graphic 21" descr="Dog">
              <a:extLst>
                <a:ext uri="{FF2B5EF4-FFF2-40B4-BE49-F238E27FC236}">
                  <a16:creationId xmlns:a16="http://schemas.microsoft.com/office/drawing/2014/main" id="{A0FEA6E0-A5C1-48AA-9FB8-B4B58BD33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56647" y="3581398"/>
              <a:ext cx="459105" cy="459105"/>
            </a:xfrm>
            <a:prstGeom prst="rect">
              <a:avLst/>
            </a:prstGeom>
          </p:spPr>
        </p:pic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29D24D10-5B67-4A71-B0C8-E37762AB0F3F}"/>
                </a:ext>
              </a:extLst>
            </p:cNvPr>
            <p:cNvSpPr/>
            <p:nvPr/>
          </p:nvSpPr>
          <p:spPr>
            <a:xfrm>
              <a:off x="7422349" y="2421271"/>
              <a:ext cx="3840324" cy="3845804"/>
            </a:xfrm>
            <a:prstGeom prst="wedgeRectCallout">
              <a:avLst>
                <a:gd name="adj1" fmla="val -69431"/>
                <a:gd name="adj2" fmla="val -15053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Elveszett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Leírás: </a:t>
              </a:r>
              <a:r>
                <a:rPr lang="hu-HU" sz="1000" dirty="0" err="1">
                  <a:solidFill>
                    <a:schemeClr val="tx1"/>
                  </a:solidFill>
                </a:rPr>
                <a:t>adfasfd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Tulajdonos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dirty="0">
                  <a:solidFill>
                    <a:schemeClr val="tx1"/>
                  </a:solidFill>
                </a:rPr>
                <a:t>- </a:t>
              </a:r>
              <a:r>
                <a:rPr lang="hu-HU" sz="1000" dirty="0" err="1">
                  <a:solidFill>
                    <a:schemeClr val="tx1"/>
                  </a:solidFill>
                </a:rPr>
                <a:t>telszám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dirty="0">
                  <a:solidFill>
                    <a:schemeClr val="tx1"/>
                  </a:solidFill>
                </a:rPr>
                <a:t> - email</a:t>
              </a:r>
            </a:p>
            <a:p>
              <a:r>
                <a:rPr lang="hu-HU" sz="1000" dirty="0">
                  <a:solidFill>
                    <a:schemeClr val="tx1"/>
                  </a:solidFill>
                </a:rPr>
                <a:t> - </a:t>
              </a:r>
              <a:r>
                <a:rPr lang="hu-HU" sz="1000" dirty="0" err="1">
                  <a:solidFill>
                    <a:schemeClr val="tx1"/>
                  </a:solidFill>
                </a:rPr>
                <a:t>fb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Elvesztés: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F5FC02-C7AA-4F60-B0C9-8AAB233DB081}"/>
                </a:ext>
              </a:extLst>
            </p:cNvPr>
            <p:cNvCxnSpPr/>
            <p:nvPr/>
          </p:nvCxnSpPr>
          <p:spPr>
            <a:xfrm>
              <a:off x="8820789" y="2721021"/>
              <a:ext cx="0" cy="342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ECBD1-02B2-4CCC-AE03-A556ACDFE017}"/>
                </a:ext>
              </a:extLst>
            </p:cNvPr>
            <p:cNvSpPr txBox="1"/>
            <p:nvPr/>
          </p:nvSpPr>
          <p:spPr>
            <a:xfrm>
              <a:off x="9150042" y="2765790"/>
              <a:ext cx="1261884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endParaRPr lang="hu-HU" sz="1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Graphic 31" descr="Medical">
              <a:extLst>
                <a:ext uri="{FF2B5EF4-FFF2-40B4-BE49-F238E27FC236}">
                  <a16:creationId xmlns:a16="http://schemas.microsoft.com/office/drawing/2014/main" id="{0D13511B-3FCB-4965-A337-6133E135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0942" y="4728325"/>
              <a:ext cx="234200" cy="234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01DCF-4D14-4F54-87DE-C6F0C7C4454B}"/>
                </a:ext>
              </a:extLst>
            </p:cNvPr>
            <p:cNvSpPr txBox="1"/>
            <p:nvPr/>
          </p:nvSpPr>
          <p:spPr>
            <a:xfrm>
              <a:off x="7537615" y="5082423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Meglett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5408AF-96E1-4CB6-A7BB-5A27FE26CDE8}"/>
              </a:ext>
            </a:extLst>
          </p:cNvPr>
          <p:cNvGrpSpPr/>
          <p:nvPr/>
        </p:nvGrpSpPr>
        <p:grpSpPr>
          <a:xfrm>
            <a:off x="2695174" y="1418367"/>
            <a:ext cx="2535242" cy="3050850"/>
            <a:chOff x="3119437" y="1349695"/>
            <a:chExt cx="2535242" cy="3050850"/>
          </a:xfrm>
        </p:grpSpPr>
        <p:pic>
          <p:nvPicPr>
            <p:cNvPr id="20" name="Graphic 19" descr="Dog">
              <a:extLst>
                <a:ext uri="{FF2B5EF4-FFF2-40B4-BE49-F238E27FC236}">
                  <a16:creationId xmlns:a16="http://schemas.microsoft.com/office/drawing/2014/main" id="{646EB4A5-CAF6-4A57-B466-82456D9B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4" y="2500314"/>
              <a:ext cx="459105" cy="459105"/>
            </a:xfrm>
            <a:prstGeom prst="rect">
              <a:avLst/>
            </a:prstGeom>
          </p:spPr>
        </p:pic>
        <p:sp>
          <p:nvSpPr>
            <p:cNvPr id="21" name="Speech Bubble: Rectangle 20">
              <a:extLst>
                <a:ext uri="{FF2B5EF4-FFF2-40B4-BE49-F238E27FC236}">
                  <a16:creationId xmlns:a16="http://schemas.microsoft.com/office/drawing/2014/main" id="{267B05E2-7CCB-440C-8B9C-6BED634D5D6E}"/>
                </a:ext>
              </a:extLst>
            </p:cNvPr>
            <p:cNvSpPr/>
            <p:nvPr/>
          </p:nvSpPr>
          <p:spPr>
            <a:xfrm>
              <a:off x="3119437" y="1349695"/>
              <a:ext cx="1531776" cy="3050850"/>
            </a:xfrm>
            <a:prstGeom prst="wedgeRectCallout">
              <a:avLst>
                <a:gd name="adj1" fmla="val 101869"/>
                <a:gd name="adj2" fmla="val -8254"/>
              </a:avLst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lstStyle/>
            <a:p>
              <a:pPr algn="ctr"/>
              <a:r>
                <a:rPr lang="hu-HU" sz="1000" dirty="0">
                  <a:solidFill>
                    <a:schemeClr val="tx1"/>
                  </a:solidFill>
                </a:rPr>
                <a:t>Talált kutya</a:t>
              </a:r>
            </a:p>
            <a:p>
              <a:pPr algn="ctr"/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Fajta: </a:t>
              </a:r>
              <a:r>
                <a:rPr lang="hu-HU" sz="1000" dirty="0">
                  <a:solidFill>
                    <a:schemeClr val="tx1"/>
                  </a:solidFill>
                </a:rPr>
                <a:t>fajta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Nem: </a:t>
              </a:r>
              <a:r>
                <a:rPr lang="hu-HU" sz="1000" dirty="0">
                  <a:solidFill>
                    <a:schemeClr val="tx1"/>
                  </a:solidFill>
                </a:rPr>
                <a:t>nem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Szín: </a:t>
              </a:r>
              <a:r>
                <a:rPr lang="hu-HU" sz="1000" dirty="0">
                  <a:solidFill>
                    <a:schemeClr val="tx1"/>
                  </a:solidFill>
                </a:rPr>
                <a:t>szín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Méret: </a:t>
              </a:r>
              <a:r>
                <a:rPr lang="hu-HU" sz="1000" dirty="0">
                  <a:solidFill>
                    <a:schemeClr val="tx1"/>
                  </a:solidFill>
                </a:rPr>
                <a:t>nagytestű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Chip szám: </a:t>
              </a:r>
              <a:r>
                <a:rPr lang="hu-HU" sz="1000" dirty="0" err="1">
                  <a:solidFill>
                    <a:schemeClr val="tx1"/>
                  </a:solidFill>
                </a:rPr>
                <a:t>xyz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1.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Észlelő: </a:t>
              </a:r>
              <a:r>
                <a:rPr lang="hu-HU" sz="1000" dirty="0">
                  <a:solidFill>
                    <a:schemeClr val="tx1"/>
                  </a:solidFill>
                </a:rPr>
                <a:t>név</a:t>
              </a:r>
              <a:endParaRPr lang="hu-HU" sz="1000" b="1" dirty="0">
                <a:solidFill>
                  <a:schemeClr val="tx1"/>
                </a:solidFill>
              </a:endParaRPr>
            </a:p>
            <a:p>
              <a:r>
                <a:rPr lang="hu-HU" sz="1000" b="1" dirty="0">
                  <a:solidFill>
                    <a:schemeClr val="tx1"/>
                  </a:solidFill>
                </a:rPr>
                <a:t>Leírás</a:t>
              </a:r>
              <a:r>
                <a:rPr lang="hu-HU" sz="1000" dirty="0">
                  <a:solidFill>
                    <a:schemeClr val="tx1"/>
                  </a:solidFill>
                </a:rPr>
                <a:t>: </a:t>
              </a:r>
              <a:r>
                <a:rPr lang="hu-HU" sz="1000" dirty="0" err="1">
                  <a:solidFill>
                    <a:schemeClr val="tx1"/>
                  </a:solidFill>
                </a:rPr>
                <a:t>asdffdadfasfd</a:t>
              </a:r>
              <a:endParaRPr lang="hu-HU" sz="1000" dirty="0">
                <a:solidFill>
                  <a:schemeClr val="tx1"/>
                </a:solidFill>
              </a:endParaRPr>
            </a:p>
            <a:p>
              <a:r>
                <a:rPr lang="hu-HU" sz="1000" b="1" u="sng" dirty="0">
                  <a:solidFill>
                    <a:schemeClr val="tx1"/>
                  </a:solidFill>
                </a:rPr>
                <a:t>2. észlelés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GPS</a:t>
              </a:r>
              <a:r>
                <a:rPr lang="hu-HU" sz="1000" dirty="0">
                  <a:solidFill>
                    <a:schemeClr val="tx1"/>
                  </a:solidFill>
                </a:rPr>
                <a:t>: x, y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Fotók:</a:t>
              </a:r>
            </a:p>
            <a:p>
              <a:r>
                <a:rPr lang="hu-HU" sz="1000" b="1" dirty="0">
                  <a:solidFill>
                    <a:schemeClr val="tx1"/>
                  </a:solidFill>
                </a:rPr>
                <a:t>Dátum:</a:t>
              </a:r>
              <a:r>
                <a:rPr lang="hu-HU" sz="1000" dirty="0">
                  <a:solidFill>
                    <a:schemeClr val="tx1"/>
                  </a:solidFill>
                </a:rPr>
                <a:t> 2021.12.13</a:t>
              </a:r>
            </a:p>
            <a:p>
              <a:endParaRPr lang="hu-HU" sz="1000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7EF8C64B-7389-44F6-9D72-E99475F2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8739" y="4036396"/>
              <a:ext cx="234200" cy="2342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92637C-A313-460A-B779-E150D98110E5}"/>
                </a:ext>
              </a:extLst>
            </p:cNvPr>
            <p:cNvSpPr txBox="1"/>
            <p:nvPr/>
          </p:nvSpPr>
          <p:spPr>
            <a:xfrm>
              <a:off x="3515841" y="4036396"/>
              <a:ext cx="1021229" cy="307777"/>
            </a:xfrm>
            <a:custGeom>
              <a:avLst/>
              <a:gdLst>
                <a:gd name="connsiteX0" fmla="*/ 0 w 1021229"/>
                <a:gd name="connsiteY0" fmla="*/ 0 h 307777"/>
                <a:gd name="connsiteX1" fmla="*/ 531039 w 1021229"/>
                <a:gd name="connsiteY1" fmla="*/ 0 h 307777"/>
                <a:gd name="connsiteX2" fmla="*/ 1021229 w 1021229"/>
                <a:gd name="connsiteY2" fmla="*/ 0 h 307777"/>
                <a:gd name="connsiteX3" fmla="*/ 1021229 w 1021229"/>
                <a:gd name="connsiteY3" fmla="*/ 307777 h 307777"/>
                <a:gd name="connsiteX4" fmla="*/ 520827 w 1021229"/>
                <a:gd name="connsiteY4" fmla="*/ 307777 h 307777"/>
                <a:gd name="connsiteX5" fmla="*/ 0 w 1021229"/>
                <a:gd name="connsiteY5" fmla="*/ 307777 h 307777"/>
                <a:gd name="connsiteX6" fmla="*/ 0 w 1021229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229" h="307777" fill="none" extrusionOk="0">
                  <a:moveTo>
                    <a:pt x="0" y="0"/>
                  </a:moveTo>
                  <a:cubicBezTo>
                    <a:pt x="206789" y="-4653"/>
                    <a:pt x="342199" y="58012"/>
                    <a:pt x="531039" y="0"/>
                  </a:cubicBezTo>
                  <a:cubicBezTo>
                    <a:pt x="719879" y="-58012"/>
                    <a:pt x="782633" y="46709"/>
                    <a:pt x="1021229" y="0"/>
                  </a:cubicBezTo>
                  <a:cubicBezTo>
                    <a:pt x="1038942" y="148491"/>
                    <a:pt x="1012841" y="227496"/>
                    <a:pt x="1021229" y="307777"/>
                  </a:cubicBezTo>
                  <a:cubicBezTo>
                    <a:pt x="771532" y="349723"/>
                    <a:pt x="631160" y="297200"/>
                    <a:pt x="520827" y="307777"/>
                  </a:cubicBezTo>
                  <a:cubicBezTo>
                    <a:pt x="410494" y="318354"/>
                    <a:pt x="241924" y="289424"/>
                    <a:pt x="0" y="307777"/>
                  </a:cubicBezTo>
                  <a:cubicBezTo>
                    <a:pt x="-25842" y="229353"/>
                    <a:pt x="17286" y="136971"/>
                    <a:pt x="0" y="0"/>
                  </a:cubicBezTo>
                  <a:close/>
                </a:path>
                <a:path w="1021229" h="307777" stroke="0" extrusionOk="0">
                  <a:moveTo>
                    <a:pt x="0" y="0"/>
                  </a:moveTo>
                  <a:cubicBezTo>
                    <a:pt x="188108" y="-58916"/>
                    <a:pt x="285365" y="11072"/>
                    <a:pt x="500402" y="0"/>
                  </a:cubicBezTo>
                  <a:cubicBezTo>
                    <a:pt x="715439" y="-11072"/>
                    <a:pt x="861545" y="37887"/>
                    <a:pt x="1021229" y="0"/>
                  </a:cubicBezTo>
                  <a:cubicBezTo>
                    <a:pt x="1038095" y="62246"/>
                    <a:pt x="1007133" y="219189"/>
                    <a:pt x="1021229" y="307777"/>
                  </a:cubicBezTo>
                  <a:cubicBezTo>
                    <a:pt x="790019" y="362503"/>
                    <a:pt x="652889" y="302361"/>
                    <a:pt x="510615" y="307777"/>
                  </a:cubicBezTo>
                  <a:cubicBezTo>
                    <a:pt x="368341" y="313193"/>
                    <a:pt x="228207" y="298945"/>
                    <a:pt x="0" y="307777"/>
                  </a:cubicBezTo>
                  <a:cubicBezTo>
                    <a:pt x="-23990" y="171271"/>
                    <a:pt x="12592" y="6585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rnd">
              <a:solidFill>
                <a:schemeClr val="accent1">
                  <a:shade val="50000"/>
                </a:schemeClr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Őt keresem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B6B4901-AC78-45D7-BA35-7328B251108C}"/>
              </a:ext>
            </a:extLst>
          </p:cNvPr>
          <p:cNvSpPr/>
          <p:nvPr/>
        </p:nvSpPr>
        <p:spPr>
          <a:xfrm>
            <a:off x="27166" y="17936"/>
            <a:ext cx="11960648" cy="6822126"/>
          </a:xfrm>
          <a:prstGeom prst="rect">
            <a:avLst/>
          </a:prstGeom>
          <a:solidFill>
            <a:schemeClr val="bg2">
              <a:alpha val="64000"/>
            </a:schemeClr>
          </a:solidFill>
          <a:effectLst>
            <a:outerShdw blurRad="508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D91AD881-81CA-4CF6-96FD-C2E9CC939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3636" y="131550"/>
            <a:ext cx="498074" cy="4980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D05178-C89B-4013-B729-2371B7D04B5A}"/>
              </a:ext>
            </a:extLst>
          </p:cNvPr>
          <p:cNvSpPr txBox="1"/>
          <p:nvPr/>
        </p:nvSpPr>
        <p:spPr>
          <a:xfrm>
            <a:off x="1300677" y="199271"/>
            <a:ext cx="692882" cy="276999"/>
          </a:xfrm>
          <a:custGeom>
            <a:avLst/>
            <a:gdLst>
              <a:gd name="connsiteX0" fmla="*/ 0 w 692882"/>
              <a:gd name="connsiteY0" fmla="*/ 0 h 276999"/>
              <a:gd name="connsiteX1" fmla="*/ 692882 w 692882"/>
              <a:gd name="connsiteY1" fmla="*/ 0 h 276999"/>
              <a:gd name="connsiteX2" fmla="*/ 692882 w 692882"/>
              <a:gd name="connsiteY2" fmla="*/ 276999 h 276999"/>
              <a:gd name="connsiteX3" fmla="*/ 0 w 692882"/>
              <a:gd name="connsiteY3" fmla="*/ 276999 h 276999"/>
              <a:gd name="connsiteX4" fmla="*/ 0 w 69288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882" h="276999" extrusionOk="0">
                <a:moveTo>
                  <a:pt x="0" y="0"/>
                </a:moveTo>
                <a:cubicBezTo>
                  <a:pt x="277890" y="16490"/>
                  <a:pt x="458757" y="5333"/>
                  <a:pt x="692882" y="0"/>
                </a:cubicBezTo>
                <a:cubicBezTo>
                  <a:pt x="693592" y="129281"/>
                  <a:pt x="687806" y="196420"/>
                  <a:pt x="692882" y="276999"/>
                </a:cubicBezTo>
                <a:cubicBezTo>
                  <a:pt x="362425" y="280146"/>
                  <a:pt x="257774" y="261115"/>
                  <a:pt x="0" y="276999"/>
                </a:cubicBezTo>
                <a:cubicBezTo>
                  <a:pt x="-4724" y="169030"/>
                  <a:pt x="-5690" y="113400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Kutyáim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8D70EF-7F32-4307-88A6-63DD5095B56B}"/>
              </a:ext>
            </a:extLst>
          </p:cNvPr>
          <p:cNvSpPr/>
          <p:nvPr/>
        </p:nvSpPr>
        <p:spPr>
          <a:xfrm>
            <a:off x="3095094" y="95676"/>
            <a:ext cx="6281355" cy="6726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FB5368-23D4-40C6-8E10-2A871C30BFB5}"/>
              </a:ext>
            </a:extLst>
          </p:cNvPr>
          <p:cNvSpPr txBox="1"/>
          <p:nvPr/>
        </p:nvSpPr>
        <p:spPr>
          <a:xfrm>
            <a:off x="3754772" y="6338538"/>
            <a:ext cx="985013" cy="276999"/>
          </a:xfrm>
          <a:custGeom>
            <a:avLst/>
            <a:gdLst>
              <a:gd name="connsiteX0" fmla="*/ 0 w 985013"/>
              <a:gd name="connsiteY0" fmla="*/ 0 h 276999"/>
              <a:gd name="connsiteX1" fmla="*/ 482656 w 985013"/>
              <a:gd name="connsiteY1" fmla="*/ 0 h 276999"/>
              <a:gd name="connsiteX2" fmla="*/ 985013 w 985013"/>
              <a:gd name="connsiteY2" fmla="*/ 0 h 276999"/>
              <a:gd name="connsiteX3" fmla="*/ 985013 w 985013"/>
              <a:gd name="connsiteY3" fmla="*/ 276999 h 276999"/>
              <a:gd name="connsiteX4" fmla="*/ 492507 w 985013"/>
              <a:gd name="connsiteY4" fmla="*/ 276999 h 276999"/>
              <a:gd name="connsiteX5" fmla="*/ 0 w 985013"/>
              <a:gd name="connsiteY5" fmla="*/ 276999 h 276999"/>
              <a:gd name="connsiteX6" fmla="*/ 0 w 985013"/>
              <a:gd name="connsiteY6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013" h="276999" extrusionOk="0">
                <a:moveTo>
                  <a:pt x="0" y="0"/>
                </a:moveTo>
                <a:cubicBezTo>
                  <a:pt x="122534" y="-12930"/>
                  <a:pt x="327127" y="-18088"/>
                  <a:pt x="482656" y="0"/>
                </a:cubicBezTo>
                <a:cubicBezTo>
                  <a:pt x="638185" y="18088"/>
                  <a:pt x="858750" y="5158"/>
                  <a:pt x="985013" y="0"/>
                </a:cubicBezTo>
                <a:cubicBezTo>
                  <a:pt x="993586" y="55906"/>
                  <a:pt x="973979" y="166747"/>
                  <a:pt x="985013" y="276999"/>
                </a:cubicBezTo>
                <a:cubicBezTo>
                  <a:pt x="771595" y="283047"/>
                  <a:pt x="615988" y="295017"/>
                  <a:pt x="492507" y="276999"/>
                </a:cubicBezTo>
                <a:cubicBezTo>
                  <a:pt x="369026" y="258981"/>
                  <a:pt x="123233" y="276792"/>
                  <a:pt x="0" y="276999"/>
                </a:cubicBezTo>
                <a:cubicBezTo>
                  <a:pt x="2293" y="202192"/>
                  <a:pt x="8016" y="78505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Elvesztettem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7BE55-93A8-456F-BDAC-C6884F8DEACF}"/>
              </a:ext>
            </a:extLst>
          </p:cNvPr>
          <p:cNvSpPr txBox="1"/>
          <p:nvPr/>
        </p:nvSpPr>
        <p:spPr>
          <a:xfrm>
            <a:off x="3368222" y="1839233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Chip szám: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FA56C3-95D1-410E-A945-D1F14581C955}"/>
              </a:ext>
            </a:extLst>
          </p:cNvPr>
          <p:cNvSpPr/>
          <p:nvPr/>
        </p:nvSpPr>
        <p:spPr>
          <a:xfrm>
            <a:off x="4469284" y="1826492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153BEC-F4F5-42C1-B6F3-8E81EA2455B8}"/>
              </a:ext>
            </a:extLst>
          </p:cNvPr>
          <p:cNvSpPr txBox="1"/>
          <p:nvPr/>
        </p:nvSpPr>
        <p:spPr>
          <a:xfrm>
            <a:off x="3368222" y="1401086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Méret: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C6713-7A4C-47AB-8B73-289CCB0C6E4A}"/>
              </a:ext>
            </a:extLst>
          </p:cNvPr>
          <p:cNvSpPr/>
          <p:nvPr/>
        </p:nvSpPr>
        <p:spPr>
          <a:xfrm>
            <a:off x="4469284" y="1388345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65032-51B8-4E5D-9F38-15BA4701EA54}"/>
              </a:ext>
            </a:extLst>
          </p:cNvPr>
          <p:cNvSpPr txBox="1"/>
          <p:nvPr/>
        </p:nvSpPr>
        <p:spPr>
          <a:xfrm>
            <a:off x="3368222" y="944281"/>
            <a:ext cx="140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Szín: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86136-EF8E-4311-B544-A5816CA64AC4}"/>
              </a:ext>
            </a:extLst>
          </p:cNvPr>
          <p:cNvSpPr/>
          <p:nvPr/>
        </p:nvSpPr>
        <p:spPr>
          <a:xfrm>
            <a:off x="4469284" y="931540"/>
            <a:ext cx="4411498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516BA2-F9B3-4B02-B024-EBACF4D4026B}"/>
              </a:ext>
            </a:extLst>
          </p:cNvPr>
          <p:cNvSpPr txBox="1"/>
          <p:nvPr/>
        </p:nvSpPr>
        <p:spPr>
          <a:xfrm>
            <a:off x="7523070" y="400173"/>
            <a:ext cx="7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70BF9-5DC0-49C5-B4CF-F100E561F1D3}"/>
              </a:ext>
            </a:extLst>
          </p:cNvPr>
          <p:cNvSpPr/>
          <p:nvPr/>
        </p:nvSpPr>
        <p:spPr>
          <a:xfrm>
            <a:off x="8304932" y="416223"/>
            <a:ext cx="569039" cy="377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36DCD-40BF-4CCC-BC33-1DFCE431196D}"/>
              </a:ext>
            </a:extLst>
          </p:cNvPr>
          <p:cNvSpPr txBox="1"/>
          <p:nvPr/>
        </p:nvSpPr>
        <p:spPr>
          <a:xfrm>
            <a:off x="3553091" y="446164"/>
            <a:ext cx="1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Fajta: </a:t>
            </a:r>
            <a:r>
              <a:rPr lang="hu-HU" dirty="0" err="1"/>
              <a:t>goldi</a:t>
            </a:r>
            <a:endParaRPr lang="hu-HU" dirty="0"/>
          </a:p>
        </p:txBody>
      </p:sp>
      <p:pic>
        <p:nvPicPr>
          <p:cNvPr id="60" name="Graphic 59" descr="Dog">
            <a:extLst>
              <a:ext uri="{FF2B5EF4-FFF2-40B4-BE49-F238E27FC236}">
                <a16:creationId xmlns:a16="http://schemas.microsoft.com/office/drawing/2014/main" id="{A71A58A3-CCCB-44FD-B7ED-12D4A643F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0986" y="2299830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1F858A-4F75-4DA8-84BE-2D0D27F32F1D}"/>
              </a:ext>
            </a:extLst>
          </p:cNvPr>
          <p:cNvSpPr/>
          <p:nvPr/>
        </p:nvSpPr>
        <p:spPr>
          <a:xfrm>
            <a:off x="2650633" y="4040503"/>
            <a:ext cx="373638" cy="37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C4431-88F2-41CA-8684-6191B96AACFC}"/>
              </a:ext>
            </a:extLst>
          </p:cNvPr>
          <p:cNvCxnSpPr/>
          <p:nvPr/>
        </p:nvCxnSpPr>
        <p:spPr>
          <a:xfrm>
            <a:off x="3430955" y="3680070"/>
            <a:ext cx="594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7C598A-37EC-42E5-88B3-9DBCF7A75434}"/>
              </a:ext>
            </a:extLst>
          </p:cNvPr>
          <p:cNvSpPr txBox="1"/>
          <p:nvPr/>
        </p:nvSpPr>
        <p:spPr>
          <a:xfrm>
            <a:off x="3461062" y="3952240"/>
            <a:ext cx="677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Megtalálás dátuma:</a:t>
            </a:r>
            <a:r>
              <a:rPr lang="hu-HU" dirty="0"/>
              <a:t> 2021.12.13</a:t>
            </a:r>
          </a:p>
          <a:p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D8D55-7841-4A22-B349-BB7A22016FD1}"/>
              </a:ext>
            </a:extLst>
          </p:cNvPr>
          <p:cNvSpPr txBox="1"/>
          <p:nvPr/>
        </p:nvSpPr>
        <p:spPr>
          <a:xfrm>
            <a:off x="3449570" y="2568986"/>
            <a:ext cx="7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Fotó: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50CE3-3FA0-4594-9E19-11B952851D8A}"/>
              </a:ext>
            </a:extLst>
          </p:cNvPr>
          <p:cNvSpPr txBox="1"/>
          <p:nvPr/>
        </p:nvSpPr>
        <p:spPr>
          <a:xfrm>
            <a:off x="5862320" y="2798538"/>
            <a:ext cx="22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Leírás: ____________</a:t>
            </a:r>
          </a:p>
        </p:txBody>
      </p:sp>
    </p:spTree>
    <p:extLst>
      <p:ext uri="{BB962C8B-B14F-4D97-AF65-F5344CB8AC3E}">
        <p14:creationId xmlns:p14="http://schemas.microsoft.com/office/powerpoint/2010/main" val="351235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2626</Words>
  <Application>Microsoft Office PowerPoint</Application>
  <PresentationFormat>Widescreen</PresentationFormat>
  <Paragraphs>633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Krizmanich, Karoly</dc:creator>
  <cp:lastModifiedBy>Krizmanich, Karoly</cp:lastModifiedBy>
  <cp:revision>62</cp:revision>
  <dcterms:created xsi:type="dcterms:W3CDTF">2021-04-28T19:02:35Z</dcterms:created>
  <dcterms:modified xsi:type="dcterms:W3CDTF">2021-05-23T07:58:31Z</dcterms:modified>
</cp:coreProperties>
</file>