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90" r:id="rId2"/>
    <p:sldId id="257" r:id="rId3"/>
    <p:sldId id="270" r:id="rId4"/>
    <p:sldId id="266" r:id="rId5"/>
    <p:sldId id="299" r:id="rId6"/>
    <p:sldId id="261" r:id="rId7"/>
    <p:sldId id="258" r:id="rId8"/>
    <p:sldId id="263" r:id="rId9"/>
    <p:sldId id="262" r:id="rId10"/>
    <p:sldId id="280" r:id="rId11"/>
    <p:sldId id="267" r:id="rId12"/>
    <p:sldId id="268" r:id="rId13"/>
    <p:sldId id="269" r:id="rId14"/>
    <p:sldId id="279" r:id="rId15"/>
    <p:sldId id="273" r:id="rId16"/>
    <p:sldId id="275" r:id="rId17"/>
    <p:sldId id="276" r:id="rId18"/>
    <p:sldId id="277" r:id="rId19"/>
    <p:sldId id="286" r:id="rId20"/>
    <p:sldId id="285" r:id="rId21"/>
    <p:sldId id="287" r:id="rId22"/>
    <p:sldId id="288" r:id="rId23"/>
    <p:sldId id="295" r:id="rId24"/>
    <p:sldId id="282" r:id="rId25"/>
    <p:sldId id="283" r:id="rId26"/>
    <p:sldId id="296" r:id="rId27"/>
    <p:sldId id="284" r:id="rId28"/>
    <p:sldId id="291" r:id="rId29"/>
    <p:sldId id="292" r:id="rId30"/>
    <p:sldId id="293" r:id="rId31"/>
    <p:sldId id="297" r:id="rId32"/>
    <p:sldId id="298" r:id="rId33"/>
    <p:sldId id="294" r:id="rId34"/>
    <p:sldId id="264" r:id="rId35"/>
    <p:sldId id="271" r:id="rId36"/>
    <p:sldId id="25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69B01-30B3-4F9D-BD41-14B66BE2897E}" v="50" dt="2021-04-27T04:48:01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z SAI" userId="ba959f375f6df77e" providerId="LiveId" clId="{0CE69B01-30B3-4F9D-BD41-14B66BE2897E}"/>
    <pc:docChg chg="undo custSel addSld delSld modSld sldOrd">
      <pc:chgData name="Kriz SAI" userId="ba959f375f6df77e" providerId="LiveId" clId="{0CE69B01-30B3-4F9D-BD41-14B66BE2897E}" dt="2021-04-28T06:04:13.352" v="1817" actId="20577"/>
      <pc:docMkLst>
        <pc:docMk/>
      </pc:docMkLst>
      <pc:sldChg chg="del ord">
        <pc:chgData name="Kriz SAI" userId="ba959f375f6df77e" providerId="LiveId" clId="{0CE69B01-30B3-4F9D-BD41-14B66BE2897E}" dt="2021-04-28T03:27:19.230" v="1739" actId="2696"/>
        <pc:sldMkLst>
          <pc:docMk/>
          <pc:sldMk cId="477305253" sldId="256"/>
        </pc:sldMkLst>
      </pc:sldChg>
      <pc:sldChg chg="modSp mod">
        <pc:chgData name="Kriz SAI" userId="ba959f375f6df77e" providerId="LiveId" clId="{0CE69B01-30B3-4F9D-BD41-14B66BE2897E}" dt="2021-04-27T04:23:32.419" v="1344" actId="20577"/>
        <pc:sldMkLst>
          <pc:docMk/>
          <pc:sldMk cId="3586860689" sldId="257"/>
        </pc:sldMkLst>
        <pc:spChg chg="mod">
          <ac:chgData name="Kriz SAI" userId="ba959f375f6df77e" providerId="LiveId" clId="{0CE69B01-30B3-4F9D-BD41-14B66BE2897E}" dt="2021-04-27T04:23:32.419" v="1344" actId="20577"/>
          <ac:spMkLst>
            <pc:docMk/>
            <pc:sldMk cId="3586860689" sldId="257"/>
            <ac:spMk id="3" creationId="{ACADD2D4-8D7E-4735-9F33-8C1E110D6817}"/>
          </ac:spMkLst>
        </pc:spChg>
      </pc:sldChg>
      <pc:sldChg chg="modSp">
        <pc:chgData name="Kriz SAI" userId="ba959f375f6df77e" providerId="LiveId" clId="{0CE69B01-30B3-4F9D-BD41-14B66BE2897E}" dt="2021-04-27T04:48:01.442" v="1358" actId="20577"/>
        <pc:sldMkLst>
          <pc:docMk/>
          <pc:sldMk cId="775761184" sldId="258"/>
        </pc:sldMkLst>
        <pc:graphicFrameChg chg="mod">
          <ac:chgData name="Kriz SAI" userId="ba959f375f6df77e" providerId="LiveId" clId="{0CE69B01-30B3-4F9D-BD41-14B66BE2897E}" dt="2021-04-27T04:48:01.442" v="1358" actId="20577"/>
          <ac:graphicFrameMkLst>
            <pc:docMk/>
            <pc:sldMk cId="775761184" sldId="258"/>
            <ac:graphicFrameMk id="5" creationId="{84BC3BB7-27F9-4642-AE08-8FD8CE2FE15B}"/>
          </ac:graphicFrameMkLst>
        </pc:graphicFrameChg>
      </pc:sldChg>
      <pc:sldChg chg="ord">
        <pc:chgData name="Kriz SAI" userId="ba959f375f6df77e" providerId="LiveId" clId="{0CE69B01-30B3-4F9D-BD41-14B66BE2897E}" dt="2021-04-27T04:57:42.475" v="1368"/>
        <pc:sldMkLst>
          <pc:docMk/>
          <pc:sldMk cId="3313920114" sldId="261"/>
        </pc:sldMkLst>
      </pc:sldChg>
      <pc:sldChg chg="ord">
        <pc:chgData name="Kriz SAI" userId="ba959f375f6df77e" providerId="LiveId" clId="{0CE69B01-30B3-4F9D-BD41-14B66BE2897E}" dt="2021-04-27T04:57:16.187" v="1366"/>
        <pc:sldMkLst>
          <pc:docMk/>
          <pc:sldMk cId="4263207996" sldId="263"/>
        </pc:sldMkLst>
      </pc:sldChg>
      <pc:sldChg chg="addSp modSp mod">
        <pc:chgData name="Kriz SAI" userId="ba959f375f6df77e" providerId="LiveId" clId="{0CE69B01-30B3-4F9D-BD41-14B66BE2897E}" dt="2021-04-26T10:31:00.981" v="969"/>
        <pc:sldMkLst>
          <pc:docMk/>
          <pc:sldMk cId="4281232993" sldId="264"/>
        </pc:sldMkLst>
        <pc:grpChg chg="mod">
          <ac:chgData name="Kriz SAI" userId="ba959f375f6df77e" providerId="LiveId" clId="{0CE69B01-30B3-4F9D-BD41-14B66BE2897E}" dt="2021-04-26T10:31:00.981" v="969"/>
          <ac:grpSpMkLst>
            <pc:docMk/>
            <pc:sldMk cId="4281232993" sldId="264"/>
            <ac:grpSpMk id="9" creationId="{27E53134-BBE0-46CB-B2EB-128E96FE1AD0}"/>
          </ac:grpSpMkLst>
        </pc:grpChg>
        <pc:inkChg chg="add mod">
          <ac:chgData name="Kriz SAI" userId="ba959f375f6df77e" providerId="LiveId" clId="{0CE69B01-30B3-4F9D-BD41-14B66BE2897E}" dt="2021-04-26T10:31:00.981" v="969"/>
          <ac:inkMkLst>
            <pc:docMk/>
            <pc:sldMk cId="4281232993" sldId="264"/>
            <ac:inkMk id="6" creationId="{91579DBC-18B1-44D6-9553-1B4CDCF36A56}"/>
          </ac:inkMkLst>
        </pc:inkChg>
        <pc:inkChg chg="add mod">
          <ac:chgData name="Kriz SAI" userId="ba959f375f6df77e" providerId="LiveId" clId="{0CE69B01-30B3-4F9D-BD41-14B66BE2897E}" dt="2021-04-26T10:31:00.981" v="969"/>
          <ac:inkMkLst>
            <pc:docMk/>
            <pc:sldMk cId="4281232993" sldId="264"/>
            <ac:inkMk id="8" creationId="{F9BCC2BC-4D2A-4882-B74F-F555EEAD63D2}"/>
          </ac:inkMkLst>
        </pc:inkChg>
      </pc:sldChg>
      <pc:sldChg chg="del ord">
        <pc:chgData name="Kriz SAI" userId="ba959f375f6df77e" providerId="LiveId" clId="{0CE69B01-30B3-4F9D-BD41-14B66BE2897E}" dt="2021-04-28T03:27:26.421" v="1740" actId="2696"/>
        <pc:sldMkLst>
          <pc:docMk/>
          <pc:sldMk cId="3914936686" sldId="265"/>
        </pc:sldMkLst>
      </pc:sldChg>
      <pc:sldChg chg="ord">
        <pc:chgData name="Kriz SAI" userId="ba959f375f6df77e" providerId="LiveId" clId="{0CE69B01-30B3-4F9D-BD41-14B66BE2897E}" dt="2021-04-28T06:01:34.990" v="1765"/>
        <pc:sldMkLst>
          <pc:docMk/>
          <pc:sldMk cId="2851638887" sldId="266"/>
        </pc:sldMkLst>
      </pc:sldChg>
      <pc:sldChg chg="modSp mod">
        <pc:chgData name="Kriz SAI" userId="ba959f375f6df77e" providerId="LiveId" clId="{0CE69B01-30B3-4F9D-BD41-14B66BE2897E}" dt="2021-04-27T08:00:03.242" v="1369" actId="113"/>
        <pc:sldMkLst>
          <pc:docMk/>
          <pc:sldMk cId="1017905856" sldId="270"/>
        </pc:sldMkLst>
        <pc:spChg chg="mod">
          <ac:chgData name="Kriz SAI" userId="ba959f375f6df77e" providerId="LiveId" clId="{0CE69B01-30B3-4F9D-BD41-14B66BE2897E}" dt="2021-04-27T08:00:03.242" v="1369" actId="113"/>
          <ac:spMkLst>
            <pc:docMk/>
            <pc:sldMk cId="1017905856" sldId="270"/>
            <ac:spMk id="4" creationId="{0A23E632-D1AE-42DB-8482-A1B3C995A253}"/>
          </ac:spMkLst>
        </pc:spChg>
      </pc:sldChg>
      <pc:sldChg chg="modSp mod">
        <pc:chgData name="Kriz SAI" userId="ba959f375f6df77e" providerId="LiveId" clId="{0CE69B01-30B3-4F9D-BD41-14B66BE2897E}" dt="2021-04-28T06:04:13.352" v="1817" actId="20577"/>
        <pc:sldMkLst>
          <pc:docMk/>
          <pc:sldMk cId="1227066316" sldId="271"/>
        </pc:sldMkLst>
        <pc:spChg chg="mod">
          <ac:chgData name="Kriz SAI" userId="ba959f375f6df77e" providerId="LiveId" clId="{0CE69B01-30B3-4F9D-BD41-14B66BE2897E}" dt="2021-04-28T06:04:13.352" v="1817" actId="20577"/>
          <ac:spMkLst>
            <pc:docMk/>
            <pc:sldMk cId="1227066316" sldId="271"/>
            <ac:spMk id="3" creationId="{44204B60-2924-4163-80D8-1151246F2ABC}"/>
          </ac:spMkLst>
        </pc:spChg>
      </pc:sldChg>
      <pc:sldChg chg="del ord">
        <pc:chgData name="Kriz SAI" userId="ba959f375f6df77e" providerId="LiveId" clId="{0CE69B01-30B3-4F9D-BD41-14B66BE2897E}" dt="2021-04-28T03:27:32.222" v="1741" actId="2696"/>
        <pc:sldMkLst>
          <pc:docMk/>
          <pc:sldMk cId="2442222905" sldId="278"/>
        </pc:sldMkLst>
      </pc:sldChg>
      <pc:sldChg chg="modSp">
        <pc:chgData name="Kriz SAI" userId="ba959f375f6df77e" providerId="LiveId" clId="{0CE69B01-30B3-4F9D-BD41-14B66BE2897E}" dt="2021-04-26T14:09:13.396" v="1302"/>
        <pc:sldMkLst>
          <pc:docMk/>
          <pc:sldMk cId="917864579" sldId="280"/>
        </pc:sldMkLst>
        <pc:graphicFrameChg chg="mod">
          <ac:chgData name="Kriz SAI" userId="ba959f375f6df77e" providerId="LiveId" clId="{0CE69B01-30B3-4F9D-BD41-14B66BE2897E}" dt="2021-04-26T14:09:13.396" v="1302"/>
          <ac:graphicFrameMkLst>
            <pc:docMk/>
            <pc:sldMk cId="917864579" sldId="280"/>
            <ac:graphicFrameMk id="19" creationId="{78E2B3AB-62E7-4C2F-AFAB-457008F70093}"/>
          </ac:graphicFrameMkLst>
        </pc:graphicFrameChg>
      </pc:sldChg>
      <pc:sldChg chg="ord">
        <pc:chgData name="Kriz SAI" userId="ba959f375f6df77e" providerId="LiveId" clId="{0CE69B01-30B3-4F9D-BD41-14B66BE2897E}" dt="2021-04-28T03:26:45.726" v="1738"/>
        <pc:sldMkLst>
          <pc:docMk/>
          <pc:sldMk cId="3073747377" sldId="283"/>
        </pc:sldMkLst>
      </pc:sldChg>
      <pc:sldChg chg="modSp mod">
        <pc:chgData name="Kriz SAI" userId="ba959f375f6df77e" providerId="LiveId" clId="{0CE69B01-30B3-4F9D-BD41-14B66BE2897E}" dt="2021-04-26T04:14:06.053" v="800" actId="20577"/>
        <pc:sldMkLst>
          <pc:docMk/>
          <pc:sldMk cId="4114929069" sldId="284"/>
        </pc:sldMkLst>
        <pc:spChg chg="mod">
          <ac:chgData name="Kriz SAI" userId="ba959f375f6df77e" providerId="LiveId" clId="{0CE69B01-30B3-4F9D-BD41-14B66BE2897E}" dt="2021-04-26T04:14:06.053" v="800" actId="20577"/>
          <ac:spMkLst>
            <pc:docMk/>
            <pc:sldMk cId="4114929069" sldId="284"/>
            <ac:spMk id="4" creationId="{E299AB43-A2B3-44E4-BEDD-D688821A0AA8}"/>
          </ac:spMkLst>
        </pc:spChg>
      </pc:sldChg>
      <pc:sldChg chg="addSp delSp modSp mod setBg">
        <pc:chgData name="Kriz SAI" userId="ba959f375f6df77e" providerId="LiveId" clId="{0CE69B01-30B3-4F9D-BD41-14B66BE2897E}" dt="2021-04-26T04:07:10.494" v="146" actId="255"/>
        <pc:sldMkLst>
          <pc:docMk/>
          <pc:sldMk cId="3621422819" sldId="288"/>
        </pc:sldMkLst>
        <pc:spChg chg="mod">
          <ac:chgData name="Kriz SAI" userId="ba959f375f6df77e" providerId="LiveId" clId="{0CE69B01-30B3-4F9D-BD41-14B66BE2897E}" dt="2021-04-26T04:07:10.494" v="146" actId="255"/>
          <ac:spMkLst>
            <pc:docMk/>
            <pc:sldMk cId="3621422819" sldId="288"/>
            <ac:spMk id="2" creationId="{713C1D5E-C91C-46B8-BF99-3803B0FED2E9}"/>
          </ac:spMkLst>
        </pc:spChg>
        <pc:spChg chg="mod ord">
          <ac:chgData name="Kriz SAI" userId="ba959f375f6df77e" providerId="LiveId" clId="{0CE69B01-30B3-4F9D-BD41-14B66BE2897E}" dt="2021-04-26T04:07:03.910" v="145" actId="255"/>
          <ac:spMkLst>
            <pc:docMk/>
            <pc:sldMk cId="3621422819" sldId="288"/>
            <ac:spMk id="3" creationId="{1E431386-61BF-47D6-9E95-BCDFDC3A0985}"/>
          </ac:spMkLst>
        </pc:spChg>
        <pc:spChg chg="add del">
          <ac:chgData name="Kriz SAI" userId="ba959f375f6df77e" providerId="LiveId" clId="{0CE69B01-30B3-4F9D-BD41-14B66BE2897E}" dt="2021-04-26T04:06:56.277" v="143" actId="26606"/>
          <ac:spMkLst>
            <pc:docMk/>
            <pc:sldMk cId="3621422819" sldId="288"/>
            <ac:spMk id="10" creationId="{E45CA849-654C-4173-AD99-B3A2528275F5}"/>
          </ac:spMkLst>
        </pc:spChg>
        <pc:spChg chg="add del">
          <ac:chgData name="Kriz SAI" userId="ba959f375f6df77e" providerId="LiveId" clId="{0CE69B01-30B3-4F9D-BD41-14B66BE2897E}" dt="2021-04-26T04:06:56.277" v="143" actId="26606"/>
          <ac:spMkLst>
            <pc:docMk/>
            <pc:sldMk cId="3621422819" sldId="288"/>
            <ac:spMk id="12" creationId="{3E23A947-2D45-4208-AE2B-64948C87A3EB}"/>
          </ac:spMkLst>
        </pc:spChg>
        <pc:spChg chg="add del">
          <ac:chgData name="Kriz SAI" userId="ba959f375f6df77e" providerId="LiveId" clId="{0CE69B01-30B3-4F9D-BD41-14B66BE2897E}" dt="2021-04-26T04:06:56.277" v="143" actId="26606"/>
          <ac:spMkLst>
            <pc:docMk/>
            <pc:sldMk cId="3621422819" sldId="288"/>
            <ac:spMk id="14" creationId="{E5BBB0F9-6A59-4D02-A9C7-A2D6516684CE}"/>
          </ac:spMkLst>
        </pc:spChg>
        <pc:spChg chg="add">
          <ac:chgData name="Kriz SAI" userId="ba959f375f6df77e" providerId="LiveId" clId="{0CE69B01-30B3-4F9D-BD41-14B66BE2897E}" dt="2021-04-26T04:06:56.291" v="144" actId="26606"/>
          <ac:spMkLst>
            <pc:docMk/>
            <pc:sldMk cId="3621422819" sldId="288"/>
            <ac:spMk id="16" creationId="{2A865FE3-5FC9-4049-87CF-30019C46C0F5}"/>
          </ac:spMkLst>
        </pc:spChg>
        <pc:spChg chg="add">
          <ac:chgData name="Kriz SAI" userId="ba959f375f6df77e" providerId="LiveId" clId="{0CE69B01-30B3-4F9D-BD41-14B66BE2897E}" dt="2021-04-26T04:06:56.291" v="144" actId="26606"/>
          <ac:spMkLst>
            <pc:docMk/>
            <pc:sldMk cId="3621422819" sldId="288"/>
            <ac:spMk id="17" creationId="{2C9A9DA9-7DC8-488B-A882-123947B0F3D9}"/>
          </ac:spMkLst>
        </pc:spChg>
        <pc:spChg chg="add">
          <ac:chgData name="Kriz SAI" userId="ba959f375f6df77e" providerId="LiveId" clId="{0CE69B01-30B3-4F9D-BD41-14B66BE2897E}" dt="2021-04-26T04:06:56.291" v="144" actId="26606"/>
          <ac:spMkLst>
            <pc:docMk/>
            <pc:sldMk cId="3621422819" sldId="288"/>
            <ac:spMk id="18" creationId="{57F6BDD4-E066-4008-8011-6CC31AEB4556}"/>
          </ac:spMkLst>
        </pc:spChg>
        <pc:spChg chg="add">
          <ac:chgData name="Kriz SAI" userId="ba959f375f6df77e" providerId="LiveId" clId="{0CE69B01-30B3-4F9D-BD41-14B66BE2897E}" dt="2021-04-26T04:06:56.291" v="144" actId="26606"/>
          <ac:spMkLst>
            <pc:docMk/>
            <pc:sldMk cId="3621422819" sldId="288"/>
            <ac:spMk id="19" creationId="{2711A8FB-68FC-45FC-B01E-38F809E2D439}"/>
          </ac:spMkLst>
        </pc:spChg>
        <pc:picChg chg="add mod">
          <ac:chgData name="Kriz SAI" userId="ba959f375f6df77e" providerId="LiveId" clId="{0CE69B01-30B3-4F9D-BD41-14B66BE2897E}" dt="2021-04-26T04:06:56.291" v="144" actId="26606"/>
          <ac:picMkLst>
            <pc:docMk/>
            <pc:sldMk cId="3621422819" sldId="288"/>
            <ac:picMk id="5" creationId="{49FFCB82-9D11-4A1A-BA35-F632CC91A2B3}"/>
          </ac:picMkLst>
        </pc:picChg>
      </pc:sldChg>
      <pc:sldChg chg="modSp mod">
        <pc:chgData name="Kriz SAI" userId="ba959f375f6df77e" providerId="LiveId" clId="{0CE69B01-30B3-4F9D-BD41-14B66BE2897E}" dt="2021-04-27T04:18:42.583" v="1310" actId="20577"/>
        <pc:sldMkLst>
          <pc:docMk/>
          <pc:sldMk cId="828167350" sldId="290"/>
        </pc:sldMkLst>
        <pc:spChg chg="mod">
          <ac:chgData name="Kriz SAI" userId="ba959f375f6df77e" providerId="LiveId" clId="{0CE69B01-30B3-4F9D-BD41-14B66BE2897E}" dt="2021-04-27T04:18:42.583" v="1310" actId="20577"/>
          <ac:spMkLst>
            <pc:docMk/>
            <pc:sldMk cId="828167350" sldId="290"/>
            <ac:spMk id="2" creationId="{B0BC2E22-F0CC-4763-8E66-3EEF4FBBF676}"/>
          </ac:spMkLst>
        </pc:spChg>
      </pc:sldChg>
      <pc:sldChg chg="addSp delSp modSp mod setBg">
        <pc:chgData name="Kriz SAI" userId="ba959f375f6df77e" providerId="LiveId" clId="{0CE69B01-30B3-4F9D-BD41-14B66BE2897E}" dt="2021-04-26T14:14:26.243" v="1304" actId="255"/>
        <pc:sldMkLst>
          <pc:docMk/>
          <pc:sldMk cId="3829068226" sldId="292"/>
        </pc:sldMkLst>
        <pc:spChg chg="mod">
          <ac:chgData name="Kriz SAI" userId="ba959f375f6df77e" providerId="LiveId" clId="{0CE69B01-30B3-4F9D-BD41-14B66BE2897E}" dt="2021-04-26T14:14:26.243" v="1304" actId="255"/>
          <ac:spMkLst>
            <pc:docMk/>
            <pc:sldMk cId="3829068226" sldId="292"/>
            <ac:spMk id="2" creationId="{579DD9E7-9C1D-4362-B85B-1CF8794AA726}"/>
          </ac:spMkLst>
        </pc:spChg>
        <pc:spChg chg="del">
          <ac:chgData name="Kriz SAI" userId="ba959f375f6df77e" providerId="LiveId" clId="{0CE69B01-30B3-4F9D-BD41-14B66BE2897E}" dt="2021-04-26T04:17:46.257" v="801" actId="931"/>
          <ac:spMkLst>
            <pc:docMk/>
            <pc:sldMk cId="3829068226" sldId="292"/>
            <ac:spMk id="3" creationId="{27E17E2C-B991-4A41-BFA8-73E5784785B9}"/>
          </ac:spMkLst>
        </pc:spChg>
        <pc:spChg chg="add mod">
          <ac:chgData name="Kriz SAI" userId="ba959f375f6df77e" providerId="LiveId" clId="{0CE69B01-30B3-4F9D-BD41-14B66BE2897E}" dt="2021-04-26T14:14:21.589" v="1303" actId="255"/>
          <ac:spMkLst>
            <pc:docMk/>
            <pc:sldMk cId="3829068226" sldId="292"/>
            <ac:spMk id="9" creationId="{E69CA320-D2B8-4B52-88F9-A3471C5FADEE}"/>
          </ac:spMkLst>
        </pc:spChg>
        <pc:spChg chg="add del">
          <ac:chgData name="Kriz SAI" userId="ba959f375f6df77e" providerId="LiveId" clId="{0CE69B01-30B3-4F9D-BD41-14B66BE2897E}" dt="2021-04-26T04:19:14.767" v="868" actId="26606"/>
          <ac:spMkLst>
            <pc:docMk/>
            <pc:sldMk cId="3829068226" sldId="292"/>
            <ac:spMk id="12" creationId="{5C9B446A-6343-4E56-90BA-061E4DDF0FFB}"/>
          </ac:spMkLst>
        </pc:spChg>
        <pc:spChg chg="add del">
          <ac:chgData name="Kriz SAI" userId="ba959f375f6df77e" providerId="LiveId" clId="{0CE69B01-30B3-4F9D-BD41-14B66BE2897E}" dt="2021-04-26T04:19:14.767" v="868" actId="26606"/>
          <ac:spMkLst>
            <pc:docMk/>
            <pc:sldMk cId="3829068226" sldId="292"/>
            <ac:spMk id="14" creationId="{3EC72A1B-03D3-499C-B4BF-AC68EEC22B10}"/>
          </ac:spMkLst>
        </pc:spChg>
        <pc:spChg chg="add del">
          <ac:chgData name="Kriz SAI" userId="ba959f375f6df77e" providerId="LiveId" clId="{0CE69B01-30B3-4F9D-BD41-14B66BE2897E}" dt="2021-04-26T04:19:14.767" v="868" actId="26606"/>
          <ac:spMkLst>
            <pc:docMk/>
            <pc:sldMk cId="3829068226" sldId="292"/>
            <ac:spMk id="16" creationId="{216322C2-3CF0-4D33-BF90-3F384CF6D232}"/>
          </ac:spMkLst>
        </pc:spChg>
        <pc:spChg chg="add del">
          <ac:chgData name="Kriz SAI" userId="ba959f375f6df77e" providerId="LiveId" clId="{0CE69B01-30B3-4F9D-BD41-14B66BE2897E}" dt="2021-04-26T04:19:14.767" v="868" actId="26606"/>
          <ac:spMkLst>
            <pc:docMk/>
            <pc:sldMk cId="3829068226" sldId="292"/>
            <ac:spMk id="18" creationId="{55D4142C-5077-457F-A6AD-3FECFDB39685}"/>
          </ac:spMkLst>
        </pc:spChg>
        <pc:spChg chg="add del">
          <ac:chgData name="Kriz SAI" userId="ba959f375f6df77e" providerId="LiveId" clId="{0CE69B01-30B3-4F9D-BD41-14B66BE2897E}" dt="2021-04-26T04:19:14.767" v="868" actId="26606"/>
          <ac:spMkLst>
            <pc:docMk/>
            <pc:sldMk cId="3829068226" sldId="292"/>
            <ac:spMk id="20" creationId="{7A5F0580-5EE9-419F-96EE-B6529EF6E7D0}"/>
          </ac:spMkLst>
        </pc:spChg>
        <pc:spChg chg="add del">
          <ac:chgData name="Kriz SAI" userId="ba959f375f6df77e" providerId="LiveId" clId="{0CE69B01-30B3-4F9D-BD41-14B66BE2897E}" dt="2021-04-26T04:19:03.197" v="861" actId="26606"/>
          <ac:spMkLst>
            <pc:docMk/>
            <pc:sldMk cId="3829068226" sldId="292"/>
            <ac:spMk id="25" creationId="{0288C6B4-AFC3-407F-A595-EFFD38D4CCAF}"/>
          </ac:spMkLst>
        </pc:spChg>
        <pc:spChg chg="add del">
          <ac:chgData name="Kriz SAI" userId="ba959f375f6df77e" providerId="LiveId" clId="{0CE69B01-30B3-4F9D-BD41-14B66BE2897E}" dt="2021-04-26T04:19:03.197" v="861" actId="26606"/>
          <ac:spMkLst>
            <pc:docMk/>
            <pc:sldMk cId="3829068226" sldId="292"/>
            <ac:spMk id="27" creationId="{CF236821-17FE-429B-8D2C-08E13A64EA40}"/>
          </ac:spMkLst>
        </pc:spChg>
        <pc:spChg chg="add del">
          <ac:chgData name="Kriz SAI" userId="ba959f375f6df77e" providerId="LiveId" clId="{0CE69B01-30B3-4F9D-BD41-14B66BE2897E}" dt="2021-04-26T04:19:03.197" v="861" actId="26606"/>
          <ac:spMkLst>
            <pc:docMk/>
            <pc:sldMk cId="3829068226" sldId="292"/>
            <ac:spMk id="29" creationId="{C0BDBCD2-E081-43AB-9119-C55465E59757}"/>
          </ac:spMkLst>
        </pc:spChg>
        <pc:spChg chg="add del">
          <ac:chgData name="Kriz SAI" userId="ba959f375f6df77e" providerId="LiveId" clId="{0CE69B01-30B3-4F9D-BD41-14B66BE2897E}" dt="2021-04-26T04:19:03.197" v="861" actId="26606"/>
          <ac:spMkLst>
            <pc:docMk/>
            <pc:sldMk cId="3829068226" sldId="292"/>
            <ac:spMk id="31" creationId="{98E79BE4-34FE-485A-98A5-92CE8F7C4743}"/>
          </ac:spMkLst>
        </pc:spChg>
        <pc:spChg chg="add del">
          <ac:chgData name="Kriz SAI" userId="ba959f375f6df77e" providerId="LiveId" clId="{0CE69B01-30B3-4F9D-BD41-14B66BE2897E}" dt="2021-04-26T04:19:03.197" v="861" actId="26606"/>
          <ac:spMkLst>
            <pc:docMk/>
            <pc:sldMk cId="3829068226" sldId="292"/>
            <ac:spMk id="33" creationId="{7A5F0580-5EE9-419F-96EE-B6529EF6E7D0}"/>
          </ac:spMkLst>
        </pc:spChg>
        <pc:spChg chg="add del">
          <ac:chgData name="Kriz SAI" userId="ba959f375f6df77e" providerId="LiveId" clId="{0CE69B01-30B3-4F9D-BD41-14B66BE2897E}" dt="2021-04-26T04:19:04.527" v="863" actId="26606"/>
          <ac:spMkLst>
            <pc:docMk/>
            <pc:sldMk cId="3829068226" sldId="292"/>
            <ac:spMk id="35" creationId="{5C9B446A-6343-4E56-90BA-061E4DDF0FFB}"/>
          </ac:spMkLst>
        </pc:spChg>
        <pc:spChg chg="add del">
          <ac:chgData name="Kriz SAI" userId="ba959f375f6df77e" providerId="LiveId" clId="{0CE69B01-30B3-4F9D-BD41-14B66BE2897E}" dt="2021-04-26T04:19:04.527" v="863" actId="26606"/>
          <ac:spMkLst>
            <pc:docMk/>
            <pc:sldMk cId="3829068226" sldId="292"/>
            <ac:spMk id="36" creationId="{3EC72A1B-03D3-499C-B4BF-AC68EEC22B10}"/>
          </ac:spMkLst>
        </pc:spChg>
        <pc:spChg chg="add del">
          <ac:chgData name="Kriz SAI" userId="ba959f375f6df77e" providerId="LiveId" clId="{0CE69B01-30B3-4F9D-BD41-14B66BE2897E}" dt="2021-04-26T04:19:04.527" v="863" actId="26606"/>
          <ac:spMkLst>
            <pc:docMk/>
            <pc:sldMk cId="3829068226" sldId="292"/>
            <ac:spMk id="37" creationId="{216322C2-3CF0-4D33-BF90-3F384CF6D232}"/>
          </ac:spMkLst>
        </pc:spChg>
        <pc:spChg chg="add del">
          <ac:chgData name="Kriz SAI" userId="ba959f375f6df77e" providerId="LiveId" clId="{0CE69B01-30B3-4F9D-BD41-14B66BE2897E}" dt="2021-04-26T04:19:04.527" v="863" actId="26606"/>
          <ac:spMkLst>
            <pc:docMk/>
            <pc:sldMk cId="3829068226" sldId="292"/>
            <ac:spMk id="38" creationId="{55D4142C-5077-457F-A6AD-3FECFDB39685}"/>
          </ac:spMkLst>
        </pc:spChg>
        <pc:spChg chg="add del">
          <ac:chgData name="Kriz SAI" userId="ba959f375f6df77e" providerId="LiveId" clId="{0CE69B01-30B3-4F9D-BD41-14B66BE2897E}" dt="2021-04-26T04:19:04.527" v="863" actId="26606"/>
          <ac:spMkLst>
            <pc:docMk/>
            <pc:sldMk cId="3829068226" sldId="292"/>
            <ac:spMk id="39" creationId="{7A5F0580-5EE9-419F-96EE-B6529EF6E7D0}"/>
          </ac:spMkLst>
        </pc:spChg>
        <pc:spChg chg="add del">
          <ac:chgData name="Kriz SAI" userId="ba959f375f6df77e" providerId="LiveId" clId="{0CE69B01-30B3-4F9D-BD41-14B66BE2897E}" dt="2021-04-26T04:19:06.980" v="865" actId="26606"/>
          <ac:spMkLst>
            <pc:docMk/>
            <pc:sldMk cId="3829068226" sldId="292"/>
            <ac:spMk id="41" creationId="{8D06CE56-3881-4ADA-8CEF-D18B02C242A3}"/>
          </ac:spMkLst>
        </pc:spChg>
        <pc:spChg chg="add del">
          <ac:chgData name="Kriz SAI" userId="ba959f375f6df77e" providerId="LiveId" clId="{0CE69B01-30B3-4F9D-BD41-14B66BE2897E}" dt="2021-04-26T04:19:06.980" v="865" actId="26606"/>
          <ac:spMkLst>
            <pc:docMk/>
            <pc:sldMk cId="3829068226" sldId="292"/>
            <ac:spMk id="42" creationId="{79F3C543-62EC-4433-9C93-A2CD8764E9B4}"/>
          </ac:spMkLst>
        </pc:spChg>
        <pc:spChg chg="add del">
          <ac:chgData name="Kriz SAI" userId="ba959f375f6df77e" providerId="LiveId" clId="{0CE69B01-30B3-4F9D-BD41-14B66BE2897E}" dt="2021-04-26T04:19:06.980" v="865" actId="26606"/>
          <ac:spMkLst>
            <pc:docMk/>
            <pc:sldMk cId="3829068226" sldId="292"/>
            <ac:spMk id="43" creationId="{017517EF-BD4D-4055-BDB4-A322C53568AD}"/>
          </ac:spMkLst>
        </pc:spChg>
        <pc:spChg chg="add del">
          <ac:chgData name="Kriz SAI" userId="ba959f375f6df77e" providerId="LiveId" clId="{0CE69B01-30B3-4F9D-BD41-14B66BE2897E}" dt="2021-04-26T04:19:06.980" v="865" actId="26606"/>
          <ac:spMkLst>
            <pc:docMk/>
            <pc:sldMk cId="3829068226" sldId="292"/>
            <ac:spMk id="44" creationId="{0ADDB668-2CA4-4D2B-9C34-3487CA330BA8}"/>
          </ac:spMkLst>
        </pc:spChg>
        <pc:spChg chg="add del">
          <ac:chgData name="Kriz SAI" userId="ba959f375f6df77e" providerId="LiveId" clId="{0CE69B01-30B3-4F9D-BD41-14B66BE2897E}" dt="2021-04-26T04:19:06.980" v="865" actId="26606"/>
          <ac:spMkLst>
            <pc:docMk/>
            <pc:sldMk cId="3829068226" sldId="292"/>
            <ac:spMk id="45" creationId="{2568BC19-F052-4108-93E1-6A3D1DEC072F}"/>
          </ac:spMkLst>
        </pc:spChg>
        <pc:spChg chg="add del">
          <ac:chgData name="Kriz SAI" userId="ba959f375f6df77e" providerId="LiveId" clId="{0CE69B01-30B3-4F9D-BD41-14B66BE2897E}" dt="2021-04-26T04:19:06.980" v="865" actId="26606"/>
          <ac:spMkLst>
            <pc:docMk/>
            <pc:sldMk cId="3829068226" sldId="292"/>
            <ac:spMk id="46" creationId="{D5FD337D-4D6B-4C8B-B6F5-121097E09881}"/>
          </ac:spMkLst>
        </pc:spChg>
        <pc:spChg chg="add del">
          <ac:chgData name="Kriz SAI" userId="ba959f375f6df77e" providerId="LiveId" clId="{0CE69B01-30B3-4F9D-BD41-14B66BE2897E}" dt="2021-04-26T04:19:14.753" v="867" actId="26606"/>
          <ac:spMkLst>
            <pc:docMk/>
            <pc:sldMk cId="3829068226" sldId="292"/>
            <ac:spMk id="48" creationId="{8D06CE56-3881-4ADA-8CEF-D18B02C242A3}"/>
          </ac:spMkLst>
        </pc:spChg>
        <pc:spChg chg="add del">
          <ac:chgData name="Kriz SAI" userId="ba959f375f6df77e" providerId="LiveId" clId="{0CE69B01-30B3-4F9D-BD41-14B66BE2897E}" dt="2021-04-26T04:19:14.753" v="867" actId="26606"/>
          <ac:spMkLst>
            <pc:docMk/>
            <pc:sldMk cId="3829068226" sldId="292"/>
            <ac:spMk id="49" creationId="{79F3C543-62EC-4433-9C93-A2CD8764E9B4}"/>
          </ac:spMkLst>
        </pc:spChg>
        <pc:spChg chg="add del">
          <ac:chgData name="Kriz SAI" userId="ba959f375f6df77e" providerId="LiveId" clId="{0CE69B01-30B3-4F9D-BD41-14B66BE2897E}" dt="2021-04-26T04:19:14.753" v="867" actId="26606"/>
          <ac:spMkLst>
            <pc:docMk/>
            <pc:sldMk cId="3829068226" sldId="292"/>
            <ac:spMk id="50" creationId="{68AF5748-FED8-45BA-8631-26D1D10F3246}"/>
          </ac:spMkLst>
        </pc:spChg>
        <pc:spChg chg="add del">
          <ac:chgData name="Kriz SAI" userId="ba959f375f6df77e" providerId="LiveId" clId="{0CE69B01-30B3-4F9D-BD41-14B66BE2897E}" dt="2021-04-26T04:19:14.753" v="867" actId="26606"/>
          <ac:spMkLst>
            <pc:docMk/>
            <pc:sldMk cId="3829068226" sldId="292"/>
            <ac:spMk id="51" creationId="{AF2F604E-43BE-4DC3-B983-E071523364F8}"/>
          </ac:spMkLst>
        </pc:spChg>
        <pc:spChg chg="add del">
          <ac:chgData name="Kriz SAI" userId="ba959f375f6df77e" providerId="LiveId" clId="{0CE69B01-30B3-4F9D-BD41-14B66BE2897E}" dt="2021-04-26T04:19:14.753" v="867" actId="26606"/>
          <ac:spMkLst>
            <pc:docMk/>
            <pc:sldMk cId="3829068226" sldId="292"/>
            <ac:spMk id="52" creationId="{08C9B587-E65E-4B52-B37C-ABEBB6E87928}"/>
          </ac:spMkLst>
        </pc:spChg>
        <pc:spChg chg="add">
          <ac:chgData name="Kriz SAI" userId="ba959f375f6df77e" providerId="LiveId" clId="{0CE69B01-30B3-4F9D-BD41-14B66BE2897E}" dt="2021-04-26T04:19:14.767" v="868" actId="26606"/>
          <ac:spMkLst>
            <pc:docMk/>
            <pc:sldMk cId="3829068226" sldId="292"/>
            <ac:spMk id="54" creationId="{0288C6B4-AFC3-407F-A595-EFFD38D4CCAF}"/>
          </ac:spMkLst>
        </pc:spChg>
        <pc:spChg chg="add">
          <ac:chgData name="Kriz SAI" userId="ba959f375f6df77e" providerId="LiveId" clId="{0CE69B01-30B3-4F9D-BD41-14B66BE2897E}" dt="2021-04-26T04:19:14.767" v="868" actId="26606"/>
          <ac:spMkLst>
            <pc:docMk/>
            <pc:sldMk cId="3829068226" sldId="292"/>
            <ac:spMk id="55" creationId="{CF236821-17FE-429B-8D2C-08E13A64EA40}"/>
          </ac:spMkLst>
        </pc:spChg>
        <pc:spChg chg="add">
          <ac:chgData name="Kriz SAI" userId="ba959f375f6df77e" providerId="LiveId" clId="{0CE69B01-30B3-4F9D-BD41-14B66BE2897E}" dt="2021-04-26T04:19:14.767" v="868" actId="26606"/>
          <ac:spMkLst>
            <pc:docMk/>
            <pc:sldMk cId="3829068226" sldId="292"/>
            <ac:spMk id="56" creationId="{C0BDBCD2-E081-43AB-9119-C55465E59757}"/>
          </ac:spMkLst>
        </pc:spChg>
        <pc:spChg chg="add">
          <ac:chgData name="Kriz SAI" userId="ba959f375f6df77e" providerId="LiveId" clId="{0CE69B01-30B3-4F9D-BD41-14B66BE2897E}" dt="2021-04-26T04:19:14.767" v="868" actId="26606"/>
          <ac:spMkLst>
            <pc:docMk/>
            <pc:sldMk cId="3829068226" sldId="292"/>
            <ac:spMk id="57" creationId="{98E79BE4-34FE-485A-98A5-92CE8F7C4743}"/>
          </ac:spMkLst>
        </pc:spChg>
        <pc:spChg chg="add">
          <ac:chgData name="Kriz SAI" userId="ba959f375f6df77e" providerId="LiveId" clId="{0CE69B01-30B3-4F9D-BD41-14B66BE2897E}" dt="2021-04-26T04:19:14.767" v="868" actId="26606"/>
          <ac:spMkLst>
            <pc:docMk/>
            <pc:sldMk cId="3829068226" sldId="292"/>
            <ac:spMk id="58" creationId="{7A5F0580-5EE9-419F-96EE-B6529EF6E7D0}"/>
          </ac:spMkLst>
        </pc:spChg>
        <pc:picChg chg="add mod modCrop">
          <ac:chgData name="Kriz SAI" userId="ba959f375f6df77e" providerId="LiveId" clId="{0CE69B01-30B3-4F9D-BD41-14B66BE2897E}" dt="2021-04-26T04:19:23.385" v="871" actId="1076"/>
          <ac:picMkLst>
            <pc:docMk/>
            <pc:sldMk cId="3829068226" sldId="292"/>
            <ac:picMk id="5" creationId="{02C98983-D109-4A40-8901-3BB12B9810A8}"/>
          </ac:picMkLst>
        </pc:picChg>
      </pc:sldChg>
      <pc:sldChg chg="addSp delSp modSp mod setBg">
        <pc:chgData name="Kriz SAI" userId="ba959f375f6df77e" providerId="LiveId" clId="{0CE69B01-30B3-4F9D-BD41-14B66BE2897E}" dt="2021-04-26T14:14:37.890" v="1306" actId="255"/>
        <pc:sldMkLst>
          <pc:docMk/>
          <pc:sldMk cId="2277664975" sldId="293"/>
        </pc:sldMkLst>
        <pc:spChg chg="mod">
          <ac:chgData name="Kriz SAI" userId="ba959f375f6df77e" providerId="LiveId" clId="{0CE69B01-30B3-4F9D-BD41-14B66BE2897E}" dt="2021-04-26T14:14:33.040" v="1305" actId="255"/>
          <ac:spMkLst>
            <pc:docMk/>
            <pc:sldMk cId="2277664975" sldId="293"/>
            <ac:spMk id="2" creationId="{579DD9E7-9C1D-4362-B85B-1CF8794AA726}"/>
          </ac:spMkLst>
        </pc:spChg>
        <pc:spChg chg="del">
          <ac:chgData name="Kriz SAI" userId="ba959f375f6df77e" providerId="LiveId" clId="{0CE69B01-30B3-4F9D-BD41-14B66BE2897E}" dt="2021-04-26T04:21:38.932" v="872" actId="931"/>
          <ac:spMkLst>
            <pc:docMk/>
            <pc:sldMk cId="2277664975" sldId="293"/>
            <ac:spMk id="3" creationId="{27E17E2C-B991-4A41-BFA8-73E5784785B9}"/>
          </ac:spMkLst>
        </pc:spChg>
        <pc:spChg chg="add mod">
          <ac:chgData name="Kriz SAI" userId="ba959f375f6df77e" providerId="LiveId" clId="{0CE69B01-30B3-4F9D-BD41-14B66BE2897E}" dt="2021-04-26T14:14:37.890" v="1306" actId="255"/>
          <ac:spMkLst>
            <pc:docMk/>
            <pc:sldMk cId="2277664975" sldId="293"/>
            <ac:spMk id="9" creationId="{5077D143-BD51-4286-9864-5A9F034E6583}"/>
          </ac:spMkLst>
        </pc:spChg>
        <pc:spChg chg="add">
          <ac:chgData name="Kriz SAI" userId="ba959f375f6df77e" providerId="LiveId" clId="{0CE69B01-30B3-4F9D-BD41-14B66BE2897E}" dt="2021-04-26T04:21:41.338" v="875" actId="26606"/>
          <ac:spMkLst>
            <pc:docMk/>
            <pc:sldMk cId="2277664975" sldId="293"/>
            <ac:spMk id="12" creationId="{5C9B446A-6343-4E56-90BA-061E4DDF0FFB}"/>
          </ac:spMkLst>
        </pc:spChg>
        <pc:spChg chg="add">
          <ac:chgData name="Kriz SAI" userId="ba959f375f6df77e" providerId="LiveId" clId="{0CE69B01-30B3-4F9D-BD41-14B66BE2897E}" dt="2021-04-26T04:21:41.338" v="875" actId="26606"/>
          <ac:spMkLst>
            <pc:docMk/>
            <pc:sldMk cId="2277664975" sldId="293"/>
            <ac:spMk id="14" creationId="{3EC72A1B-03D3-499C-B4BF-AC68EEC22B10}"/>
          </ac:spMkLst>
        </pc:spChg>
        <pc:spChg chg="add">
          <ac:chgData name="Kriz SAI" userId="ba959f375f6df77e" providerId="LiveId" clId="{0CE69B01-30B3-4F9D-BD41-14B66BE2897E}" dt="2021-04-26T04:21:41.338" v="875" actId="26606"/>
          <ac:spMkLst>
            <pc:docMk/>
            <pc:sldMk cId="2277664975" sldId="293"/>
            <ac:spMk id="16" creationId="{216322C2-3CF0-4D33-BF90-3F384CF6D232}"/>
          </ac:spMkLst>
        </pc:spChg>
        <pc:spChg chg="add">
          <ac:chgData name="Kriz SAI" userId="ba959f375f6df77e" providerId="LiveId" clId="{0CE69B01-30B3-4F9D-BD41-14B66BE2897E}" dt="2021-04-26T04:21:41.338" v="875" actId="26606"/>
          <ac:spMkLst>
            <pc:docMk/>
            <pc:sldMk cId="2277664975" sldId="293"/>
            <ac:spMk id="18" creationId="{55D4142C-5077-457F-A6AD-3FECFDB39685}"/>
          </ac:spMkLst>
        </pc:spChg>
        <pc:spChg chg="add">
          <ac:chgData name="Kriz SAI" userId="ba959f375f6df77e" providerId="LiveId" clId="{0CE69B01-30B3-4F9D-BD41-14B66BE2897E}" dt="2021-04-26T04:21:41.338" v="875" actId="26606"/>
          <ac:spMkLst>
            <pc:docMk/>
            <pc:sldMk cId="2277664975" sldId="293"/>
            <ac:spMk id="20" creationId="{7A5F0580-5EE9-419F-96EE-B6529EF6E7D0}"/>
          </ac:spMkLst>
        </pc:spChg>
        <pc:picChg chg="add mod">
          <ac:chgData name="Kriz SAI" userId="ba959f375f6df77e" providerId="LiveId" clId="{0CE69B01-30B3-4F9D-BD41-14B66BE2897E}" dt="2021-04-26T04:22:16.974" v="951" actId="14100"/>
          <ac:picMkLst>
            <pc:docMk/>
            <pc:sldMk cId="2277664975" sldId="293"/>
            <ac:picMk id="5" creationId="{7974F3DD-044A-41C5-AA06-9B7832A886D5}"/>
          </ac:picMkLst>
        </pc:picChg>
      </pc:sldChg>
      <pc:sldChg chg="addSp delSp modSp mod">
        <pc:chgData name="Kriz SAI" userId="ba959f375f6df77e" providerId="LiveId" clId="{0CE69B01-30B3-4F9D-BD41-14B66BE2897E}" dt="2021-04-26T14:08:02.377" v="1289" actId="21"/>
        <pc:sldMkLst>
          <pc:docMk/>
          <pc:sldMk cId="163652013" sldId="294"/>
        </pc:sldMkLst>
        <pc:spChg chg="del">
          <ac:chgData name="Kriz SAI" userId="ba959f375f6df77e" providerId="LiveId" clId="{0CE69B01-30B3-4F9D-BD41-14B66BE2897E}" dt="2021-04-26T11:54:13.944" v="970" actId="931"/>
          <ac:spMkLst>
            <pc:docMk/>
            <pc:sldMk cId="163652013" sldId="294"/>
            <ac:spMk id="3" creationId="{27E17E2C-B991-4A41-BFA8-73E5784785B9}"/>
          </ac:spMkLst>
        </pc:spChg>
        <pc:spChg chg="add del mod">
          <ac:chgData name="Kriz SAI" userId="ba959f375f6df77e" providerId="LiveId" clId="{0CE69B01-30B3-4F9D-BD41-14B66BE2897E}" dt="2021-04-26T14:08:02.377" v="1289" actId="21"/>
          <ac:spMkLst>
            <pc:docMk/>
            <pc:sldMk cId="163652013" sldId="294"/>
            <ac:spMk id="8" creationId="{F0B43689-A249-46D5-A4A4-C1B5A476B083}"/>
          </ac:spMkLst>
        </pc:spChg>
        <pc:picChg chg="add mod modCrop">
          <ac:chgData name="Kriz SAI" userId="ba959f375f6df77e" providerId="LiveId" clId="{0CE69B01-30B3-4F9D-BD41-14B66BE2897E}" dt="2021-04-26T14:07:33.926" v="1250" actId="1076"/>
          <ac:picMkLst>
            <pc:docMk/>
            <pc:sldMk cId="163652013" sldId="294"/>
            <ac:picMk id="5" creationId="{653D2FE4-DA8F-4433-AC53-9DF3623401DF}"/>
          </ac:picMkLst>
        </pc:picChg>
        <pc:picChg chg="add mod modCrop">
          <ac:chgData name="Kriz SAI" userId="ba959f375f6df77e" providerId="LiveId" clId="{0CE69B01-30B3-4F9D-BD41-14B66BE2897E}" dt="2021-04-26T14:07:36.722" v="1251" actId="1076"/>
          <ac:picMkLst>
            <pc:docMk/>
            <pc:sldMk cId="163652013" sldId="294"/>
            <ac:picMk id="7" creationId="{EA1603DE-7783-4C00-8D91-8103DB03DFA2}"/>
          </ac:picMkLst>
        </pc:picChg>
      </pc:sldChg>
      <pc:sldChg chg="modSp new mod">
        <pc:chgData name="Kriz SAI" userId="ba959f375f6df77e" providerId="LiveId" clId="{0CE69B01-30B3-4F9D-BD41-14B66BE2897E}" dt="2021-04-26T04:08:56.839" v="274" actId="20577"/>
        <pc:sldMkLst>
          <pc:docMk/>
          <pc:sldMk cId="3380785070" sldId="295"/>
        </pc:sldMkLst>
        <pc:spChg chg="mod">
          <ac:chgData name="Kriz SAI" userId="ba959f375f6df77e" providerId="LiveId" clId="{0CE69B01-30B3-4F9D-BD41-14B66BE2897E}" dt="2021-04-26T04:07:43.125" v="172" actId="20577"/>
          <ac:spMkLst>
            <pc:docMk/>
            <pc:sldMk cId="3380785070" sldId="295"/>
            <ac:spMk id="2" creationId="{70254C03-49DC-4895-A22B-BC53B564EF64}"/>
          </ac:spMkLst>
        </pc:spChg>
        <pc:spChg chg="mod">
          <ac:chgData name="Kriz SAI" userId="ba959f375f6df77e" providerId="LiveId" clId="{0CE69B01-30B3-4F9D-BD41-14B66BE2897E}" dt="2021-04-26T04:08:56.839" v="274" actId="20577"/>
          <ac:spMkLst>
            <pc:docMk/>
            <pc:sldMk cId="3380785070" sldId="295"/>
            <ac:spMk id="3" creationId="{C48708C3-AE03-44A2-BC3F-74529DC01D5F}"/>
          </ac:spMkLst>
        </pc:spChg>
      </pc:sldChg>
      <pc:sldChg chg="modSp new mod">
        <pc:chgData name="Kriz SAI" userId="ba959f375f6df77e" providerId="LiveId" clId="{0CE69B01-30B3-4F9D-BD41-14B66BE2897E}" dt="2021-04-26T04:13:55.139" v="799" actId="20577"/>
        <pc:sldMkLst>
          <pc:docMk/>
          <pc:sldMk cId="3677347215" sldId="296"/>
        </pc:sldMkLst>
        <pc:spChg chg="mod">
          <ac:chgData name="Kriz SAI" userId="ba959f375f6df77e" providerId="LiveId" clId="{0CE69B01-30B3-4F9D-BD41-14B66BE2897E}" dt="2021-04-26T04:09:53.170" v="291" actId="20577"/>
          <ac:spMkLst>
            <pc:docMk/>
            <pc:sldMk cId="3677347215" sldId="296"/>
            <ac:spMk id="2" creationId="{3FB7B4C5-CE58-4C3B-907D-2A60A97F85EE}"/>
          </ac:spMkLst>
        </pc:spChg>
        <pc:spChg chg="mod">
          <ac:chgData name="Kriz SAI" userId="ba959f375f6df77e" providerId="LiveId" clId="{0CE69B01-30B3-4F9D-BD41-14B66BE2897E}" dt="2021-04-26T04:13:55.139" v="799" actId="20577"/>
          <ac:spMkLst>
            <pc:docMk/>
            <pc:sldMk cId="3677347215" sldId="296"/>
            <ac:spMk id="3" creationId="{74B7AD4E-8382-499C-AAEE-0B259CF33654}"/>
          </ac:spMkLst>
        </pc:spChg>
      </pc:sldChg>
      <pc:sldChg chg="addSp delSp modSp new mod setBg">
        <pc:chgData name="Kriz SAI" userId="ba959f375f6df77e" providerId="LiveId" clId="{0CE69B01-30B3-4F9D-BD41-14B66BE2897E}" dt="2021-04-26T14:14:54.744" v="1309" actId="313"/>
        <pc:sldMkLst>
          <pc:docMk/>
          <pc:sldMk cId="3180976515" sldId="297"/>
        </pc:sldMkLst>
        <pc:spChg chg="mod">
          <ac:chgData name="Kriz SAI" userId="ba959f375f6df77e" providerId="LiveId" clId="{0CE69B01-30B3-4F9D-BD41-14B66BE2897E}" dt="2021-04-26T14:14:50.036" v="1308" actId="255"/>
          <ac:spMkLst>
            <pc:docMk/>
            <pc:sldMk cId="3180976515" sldId="297"/>
            <ac:spMk id="2" creationId="{22EBE603-8C76-4097-9119-EF519DCB7696}"/>
          </ac:spMkLst>
        </pc:spChg>
        <pc:spChg chg="mod ord">
          <ac:chgData name="Kriz SAI" userId="ba959f375f6df77e" providerId="LiveId" clId="{0CE69B01-30B3-4F9D-BD41-14B66BE2897E}" dt="2021-04-26T14:14:54.744" v="1309" actId="313"/>
          <ac:spMkLst>
            <pc:docMk/>
            <pc:sldMk cId="3180976515" sldId="297"/>
            <ac:spMk id="3" creationId="{6F714915-45D1-4676-9AB5-61A72A0AB76A}"/>
          </ac:spMkLst>
        </pc:spChg>
        <pc:spChg chg="add del">
          <ac:chgData name="Kriz SAI" userId="ba959f375f6df77e" providerId="LiveId" clId="{0CE69B01-30B3-4F9D-BD41-14B66BE2897E}" dt="2021-04-26T13:48:10.543" v="1164" actId="26606"/>
          <ac:spMkLst>
            <pc:docMk/>
            <pc:sldMk cId="3180976515" sldId="297"/>
            <ac:spMk id="10" creationId="{92468898-5A6E-4D55-85EC-308E785EE06C}"/>
          </ac:spMkLst>
        </pc:spChg>
        <pc:spChg chg="add del">
          <ac:chgData name="Kriz SAI" userId="ba959f375f6df77e" providerId="LiveId" clId="{0CE69B01-30B3-4F9D-BD41-14B66BE2897E}" dt="2021-04-26T13:48:10.543" v="1164" actId="26606"/>
          <ac:spMkLst>
            <pc:docMk/>
            <pc:sldMk cId="3180976515" sldId="297"/>
            <ac:spMk id="12" creationId="{3E23A947-2D45-4208-AE2B-64948C87A3EB}"/>
          </ac:spMkLst>
        </pc:spChg>
        <pc:spChg chg="add del">
          <ac:chgData name="Kriz SAI" userId="ba959f375f6df77e" providerId="LiveId" clId="{0CE69B01-30B3-4F9D-BD41-14B66BE2897E}" dt="2021-04-26T13:48:10.543" v="1164" actId="26606"/>
          <ac:spMkLst>
            <pc:docMk/>
            <pc:sldMk cId="3180976515" sldId="297"/>
            <ac:spMk id="14" creationId="{E5BBB0F9-6A59-4D02-A9C7-A2D6516684CE}"/>
          </ac:spMkLst>
        </pc:spChg>
        <pc:spChg chg="add">
          <ac:chgData name="Kriz SAI" userId="ba959f375f6df77e" providerId="LiveId" clId="{0CE69B01-30B3-4F9D-BD41-14B66BE2897E}" dt="2021-04-26T13:48:10.559" v="1165" actId="26606"/>
          <ac:spMkLst>
            <pc:docMk/>
            <pc:sldMk cId="3180976515" sldId="297"/>
            <ac:spMk id="16" creationId="{98E79BE4-34FE-485A-98A5-92CE8F7C4743}"/>
          </ac:spMkLst>
        </pc:spChg>
        <pc:spChg chg="add">
          <ac:chgData name="Kriz SAI" userId="ba959f375f6df77e" providerId="LiveId" clId="{0CE69B01-30B3-4F9D-BD41-14B66BE2897E}" dt="2021-04-26T13:48:10.559" v="1165" actId="26606"/>
          <ac:spMkLst>
            <pc:docMk/>
            <pc:sldMk cId="3180976515" sldId="297"/>
            <ac:spMk id="17" creationId="{0288C6B4-AFC3-407F-A595-EFFD38D4CCAF}"/>
          </ac:spMkLst>
        </pc:spChg>
        <pc:spChg chg="add">
          <ac:chgData name="Kriz SAI" userId="ba959f375f6df77e" providerId="LiveId" clId="{0CE69B01-30B3-4F9D-BD41-14B66BE2897E}" dt="2021-04-26T13:48:10.559" v="1165" actId="26606"/>
          <ac:spMkLst>
            <pc:docMk/>
            <pc:sldMk cId="3180976515" sldId="297"/>
            <ac:spMk id="18" creationId="{7A5F0580-5EE9-419F-96EE-B6529EF6E7D0}"/>
          </ac:spMkLst>
        </pc:spChg>
        <pc:spChg chg="add">
          <ac:chgData name="Kriz SAI" userId="ba959f375f6df77e" providerId="LiveId" clId="{0CE69B01-30B3-4F9D-BD41-14B66BE2897E}" dt="2021-04-26T13:48:10.559" v="1165" actId="26606"/>
          <ac:spMkLst>
            <pc:docMk/>
            <pc:sldMk cId="3180976515" sldId="297"/>
            <ac:spMk id="19" creationId="{CF236821-17FE-429B-8D2C-08E13A64EA40}"/>
          </ac:spMkLst>
        </pc:spChg>
        <pc:spChg chg="add">
          <ac:chgData name="Kriz SAI" userId="ba959f375f6df77e" providerId="LiveId" clId="{0CE69B01-30B3-4F9D-BD41-14B66BE2897E}" dt="2021-04-26T13:48:10.559" v="1165" actId="26606"/>
          <ac:spMkLst>
            <pc:docMk/>
            <pc:sldMk cId="3180976515" sldId="297"/>
            <ac:spMk id="20" creationId="{C0BDBCD2-E081-43AB-9119-C55465E59757}"/>
          </ac:spMkLst>
        </pc:spChg>
        <pc:picChg chg="add mod modCrop">
          <ac:chgData name="Kriz SAI" userId="ba959f375f6df77e" providerId="LiveId" clId="{0CE69B01-30B3-4F9D-BD41-14B66BE2897E}" dt="2021-04-26T13:48:34.146" v="1169" actId="1076"/>
          <ac:picMkLst>
            <pc:docMk/>
            <pc:sldMk cId="3180976515" sldId="297"/>
            <ac:picMk id="5" creationId="{C57B8ABA-E33F-4FDB-9415-4587D375F4B0}"/>
          </ac:picMkLst>
        </pc:picChg>
      </pc:sldChg>
      <pc:sldChg chg="addSp delSp modSp new mod">
        <pc:chgData name="Kriz SAI" userId="ba959f375f6df77e" providerId="LiveId" clId="{0CE69B01-30B3-4F9D-BD41-14B66BE2897E}" dt="2021-04-26T13:50:23.354" v="1240" actId="962"/>
        <pc:sldMkLst>
          <pc:docMk/>
          <pc:sldMk cId="2484910449" sldId="298"/>
        </pc:sldMkLst>
        <pc:spChg chg="mod">
          <ac:chgData name="Kriz SAI" userId="ba959f375f6df77e" providerId="LiveId" clId="{0CE69B01-30B3-4F9D-BD41-14B66BE2897E}" dt="2021-04-26T13:49:26.189" v="1228" actId="20577"/>
          <ac:spMkLst>
            <pc:docMk/>
            <pc:sldMk cId="2484910449" sldId="298"/>
            <ac:spMk id="2" creationId="{EA15EB88-D645-4D96-8635-D2D4D5B0A7D6}"/>
          </ac:spMkLst>
        </pc:spChg>
        <pc:spChg chg="del mod">
          <ac:chgData name="Kriz SAI" userId="ba959f375f6df77e" providerId="LiveId" clId="{0CE69B01-30B3-4F9D-BD41-14B66BE2897E}" dt="2021-04-26T13:50:21.854" v="1238" actId="931"/>
          <ac:spMkLst>
            <pc:docMk/>
            <pc:sldMk cId="2484910449" sldId="298"/>
            <ac:spMk id="3" creationId="{ADB5B51E-EACF-4228-A3CD-5A702C5C089A}"/>
          </ac:spMkLst>
        </pc:spChg>
        <pc:picChg chg="add mod">
          <ac:chgData name="Kriz SAI" userId="ba959f375f6df77e" providerId="LiveId" clId="{0CE69B01-30B3-4F9D-BD41-14B66BE2897E}" dt="2021-04-26T13:50:23.354" v="1240" actId="962"/>
          <ac:picMkLst>
            <pc:docMk/>
            <pc:sldMk cId="2484910449" sldId="298"/>
            <ac:picMk id="5" creationId="{E7D37309-8EF7-497F-B0CE-34157E30EE29}"/>
          </ac:picMkLst>
        </pc:picChg>
      </pc:sldChg>
      <pc:sldChg chg="modSp new mod">
        <pc:chgData name="Kriz SAI" userId="ba959f375f6df77e" providerId="LiveId" clId="{0CE69B01-30B3-4F9D-BD41-14B66BE2897E}" dt="2021-04-28T03:28:29.414" v="1763" actId="20577"/>
        <pc:sldMkLst>
          <pc:docMk/>
          <pc:sldMk cId="1866898066" sldId="299"/>
        </pc:sldMkLst>
        <pc:spChg chg="mod">
          <ac:chgData name="Kriz SAI" userId="ba959f375f6df77e" providerId="LiveId" clId="{0CE69B01-30B3-4F9D-BD41-14B66BE2897E}" dt="2021-04-28T03:28:29.414" v="1763" actId="20577"/>
          <ac:spMkLst>
            <pc:docMk/>
            <pc:sldMk cId="1866898066" sldId="299"/>
            <ac:spMk id="2" creationId="{C1229F0F-1268-43A3-841E-B9601809B249}"/>
          </ac:spMkLst>
        </pc:spChg>
        <pc:spChg chg="mod">
          <ac:chgData name="Kriz SAI" userId="ba959f375f6df77e" providerId="LiveId" clId="{0CE69B01-30B3-4F9D-BD41-14B66BE2897E}" dt="2021-04-28T03:26:00.857" v="1736" actId="20577"/>
          <ac:spMkLst>
            <pc:docMk/>
            <pc:sldMk cId="1866898066" sldId="299"/>
            <ac:spMk id="3" creationId="{EEE79EFE-04EA-4B0A-93DB-291119F11E0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8A6053-A52C-4728-922E-4194B3370B3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6DCBDC-0972-46DE-8661-69E96D6DE04A}">
      <dgm:prSet/>
      <dgm:spPr/>
      <dgm:t>
        <a:bodyPr/>
        <a:lstStyle/>
        <a:p>
          <a:r>
            <a:rPr lang="en-IN" dirty="0"/>
            <a:t>Burst Traffic</a:t>
          </a:r>
        </a:p>
        <a:p>
          <a:r>
            <a:rPr lang="en-IN" dirty="0"/>
            <a:t>(Download Files, FTP etc.)</a:t>
          </a:r>
          <a:endParaRPr lang="en-US" dirty="0"/>
        </a:p>
      </dgm:t>
    </dgm:pt>
    <dgm:pt modelId="{8E9C445E-B4AC-4F1A-A256-05D5F86D60B1}" type="parTrans" cxnId="{7B862295-E7FE-4E42-ABD7-67DC05427B0F}">
      <dgm:prSet/>
      <dgm:spPr/>
      <dgm:t>
        <a:bodyPr/>
        <a:lstStyle/>
        <a:p>
          <a:endParaRPr lang="en-US"/>
        </a:p>
      </dgm:t>
    </dgm:pt>
    <dgm:pt modelId="{502B8304-0FEB-4F34-8065-93A9F7618578}" type="sibTrans" cxnId="{7B862295-E7FE-4E42-ABD7-67DC05427B0F}">
      <dgm:prSet/>
      <dgm:spPr/>
      <dgm:t>
        <a:bodyPr/>
        <a:lstStyle/>
        <a:p>
          <a:endParaRPr lang="en-US"/>
        </a:p>
      </dgm:t>
    </dgm:pt>
    <dgm:pt modelId="{78048128-21F1-4EC3-AF78-A4224DEC78B6}">
      <dgm:prSet/>
      <dgm:spPr/>
      <dgm:t>
        <a:bodyPr/>
        <a:lstStyle/>
        <a:p>
          <a:r>
            <a:rPr lang="en-IN" dirty="0"/>
            <a:t>Interactive Traffic</a:t>
          </a:r>
        </a:p>
        <a:p>
          <a:r>
            <a:rPr lang="en-IN" dirty="0"/>
            <a:t>(Priority over less essential traffic)</a:t>
          </a:r>
          <a:endParaRPr lang="en-US" dirty="0"/>
        </a:p>
      </dgm:t>
    </dgm:pt>
    <dgm:pt modelId="{9F59E22A-F00E-4329-8F74-2A566D3E9500}" type="parTrans" cxnId="{7ABB9098-7DCB-411C-85C1-76503829160E}">
      <dgm:prSet/>
      <dgm:spPr/>
      <dgm:t>
        <a:bodyPr/>
        <a:lstStyle/>
        <a:p>
          <a:endParaRPr lang="en-US"/>
        </a:p>
      </dgm:t>
    </dgm:pt>
    <dgm:pt modelId="{65C105B2-4D14-4602-894B-6DB1273CC51F}" type="sibTrans" cxnId="{7ABB9098-7DCB-411C-85C1-76503829160E}">
      <dgm:prSet/>
      <dgm:spPr/>
      <dgm:t>
        <a:bodyPr/>
        <a:lstStyle/>
        <a:p>
          <a:endParaRPr lang="en-US"/>
        </a:p>
      </dgm:t>
    </dgm:pt>
    <dgm:pt modelId="{155C3FBD-71A7-483F-A9EE-65AC4D1F134B}">
      <dgm:prSet/>
      <dgm:spPr/>
      <dgm:t>
        <a:bodyPr/>
        <a:lstStyle/>
        <a:p>
          <a:r>
            <a:rPr lang="en-IN" dirty="0"/>
            <a:t>Latency Sensitive Traffic </a:t>
          </a:r>
        </a:p>
        <a:p>
          <a:r>
            <a:rPr lang="en-IN" dirty="0"/>
            <a:t>(Streaming, Video Conference, etc.)</a:t>
          </a:r>
          <a:endParaRPr lang="en-US" dirty="0"/>
        </a:p>
      </dgm:t>
    </dgm:pt>
    <dgm:pt modelId="{71252B10-AD51-452F-8D21-0B031014DE5B}" type="parTrans" cxnId="{4040A63E-0A8B-40F2-8083-EFF6579F1FF2}">
      <dgm:prSet/>
      <dgm:spPr/>
      <dgm:t>
        <a:bodyPr/>
        <a:lstStyle/>
        <a:p>
          <a:endParaRPr lang="en-US"/>
        </a:p>
      </dgm:t>
    </dgm:pt>
    <dgm:pt modelId="{36E5EDAB-7AF1-43E0-AC50-910794601BFF}" type="sibTrans" cxnId="{4040A63E-0A8B-40F2-8083-EFF6579F1FF2}">
      <dgm:prSet/>
      <dgm:spPr/>
      <dgm:t>
        <a:bodyPr/>
        <a:lstStyle/>
        <a:p>
          <a:endParaRPr lang="en-US"/>
        </a:p>
      </dgm:t>
    </dgm:pt>
    <dgm:pt modelId="{90EF97E3-381B-476C-8587-FACD22C30975}">
      <dgm:prSet/>
      <dgm:spPr/>
      <dgm:t>
        <a:bodyPr/>
        <a:lstStyle/>
        <a:p>
          <a:r>
            <a:rPr lang="en-IN" dirty="0"/>
            <a:t>Non-Real Time Traffic</a:t>
          </a:r>
        </a:p>
        <a:p>
          <a:r>
            <a:rPr lang="en-IN" dirty="0"/>
            <a:t>(Emails, web surfing, etc.)</a:t>
          </a:r>
          <a:endParaRPr lang="en-US" dirty="0"/>
        </a:p>
      </dgm:t>
    </dgm:pt>
    <dgm:pt modelId="{D33A08DA-2670-4C9E-A431-A42BDD556F3C}" type="parTrans" cxnId="{DB08FFED-CCB1-4D0B-951C-B71819F27BD1}">
      <dgm:prSet/>
      <dgm:spPr/>
      <dgm:t>
        <a:bodyPr/>
        <a:lstStyle/>
        <a:p>
          <a:endParaRPr lang="en-US"/>
        </a:p>
      </dgm:t>
    </dgm:pt>
    <dgm:pt modelId="{0F081AA2-E67B-4274-92E6-27CFF6A9B18A}" type="sibTrans" cxnId="{DB08FFED-CCB1-4D0B-951C-B71819F27BD1}">
      <dgm:prSet/>
      <dgm:spPr/>
      <dgm:t>
        <a:bodyPr/>
        <a:lstStyle/>
        <a:p>
          <a:endParaRPr lang="en-US"/>
        </a:p>
      </dgm:t>
    </dgm:pt>
    <dgm:pt modelId="{6DBB9120-0165-45D8-AA43-EBDA512E320A}" type="pres">
      <dgm:prSet presAssocID="{748A6053-A52C-4728-922E-4194B3370B3C}" presName="linear" presStyleCnt="0">
        <dgm:presLayoutVars>
          <dgm:animLvl val="lvl"/>
          <dgm:resizeHandles val="exact"/>
        </dgm:presLayoutVars>
      </dgm:prSet>
      <dgm:spPr/>
    </dgm:pt>
    <dgm:pt modelId="{C17D1834-A09B-4CBF-B0FA-39A3FBD737E1}" type="pres">
      <dgm:prSet presAssocID="{B76DCBDC-0972-46DE-8661-69E96D6DE04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A2A08AC-FE11-4C03-A993-AB134F84114C}" type="pres">
      <dgm:prSet presAssocID="{502B8304-0FEB-4F34-8065-93A9F7618578}" presName="spacer" presStyleCnt="0"/>
      <dgm:spPr/>
    </dgm:pt>
    <dgm:pt modelId="{6E6B346F-5830-4AEC-BDD8-6715A1DA506F}" type="pres">
      <dgm:prSet presAssocID="{78048128-21F1-4EC3-AF78-A4224DEC78B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7B16886-F9BB-47E8-95A6-EEBBE2CF047B}" type="pres">
      <dgm:prSet presAssocID="{65C105B2-4D14-4602-894B-6DB1273CC51F}" presName="spacer" presStyleCnt="0"/>
      <dgm:spPr/>
    </dgm:pt>
    <dgm:pt modelId="{045D60A8-0397-4D63-AD03-E3783590AC95}" type="pres">
      <dgm:prSet presAssocID="{155C3FBD-71A7-483F-A9EE-65AC4D1F134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AC00EE6-3BD6-42F6-A520-C7D7D39FF482}" type="pres">
      <dgm:prSet presAssocID="{36E5EDAB-7AF1-43E0-AC50-910794601BFF}" presName="spacer" presStyleCnt="0"/>
      <dgm:spPr/>
    </dgm:pt>
    <dgm:pt modelId="{C2B89FB2-A493-40F9-A31A-63AC98D025FC}" type="pres">
      <dgm:prSet presAssocID="{90EF97E3-381B-476C-8587-FACD22C3097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4F6680C-10D0-4570-A044-B0CE76DC0979}" type="presOf" srcId="{748A6053-A52C-4728-922E-4194B3370B3C}" destId="{6DBB9120-0165-45D8-AA43-EBDA512E320A}" srcOrd="0" destOrd="0" presId="urn:microsoft.com/office/officeart/2005/8/layout/vList2"/>
    <dgm:cxn modelId="{63672F36-B999-4C0A-824A-7C052A5A59C9}" type="presOf" srcId="{B76DCBDC-0972-46DE-8661-69E96D6DE04A}" destId="{C17D1834-A09B-4CBF-B0FA-39A3FBD737E1}" srcOrd="0" destOrd="0" presId="urn:microsoft.com/office/officeart/2005/8/layout/vList2"/>
    <dgm:cxn modelId="{DA831D3D-9341-4345-9108-BF9BE441E04C}" type="presOf" srcId="{78048128-21F1-4EC3-AF78-A4224DEC78B6}" destId="{6E6B346F-5830-4AEC-BDD8-6715A1DA506F}" srcOrd="0" destOrd="0" presId="urn:microsoft.com/office/officeart/2005/8/layout/vList2"/>
    <dgm:cxn modelId="{4040A63E-0A8B-40F2-8083-EFF6579F1FF2}" srcId="{748A6053-A52C-4728-922E-4194B3370B3C}" destId="{155C3FBD-71A7-483F-A9EE-65AC4D1F134B}" srcOrd="2" destOrd="0" parTransId="{71252B10-AD51-452F-8D21-0B031014DE5B}" sibTransId="{36E5EDAB-7AF1-43E0-AC50-910794601BFF}"/>
    <dgm:cxn modelId="{4466E490-EB9E-4820-869E-CDA3507286D5}" type="presOf" srcId="{155C3FBD-71A7-483F-A9EE-65AC4D1F134B}" destId="{045D60A8-0397-4D63-AD03-E3783590AC95}" srcOrd="0" destOrd="0" presId="urn:microsoft.com/office/officeart/2005/8/layout/vList2"/>
    <dgm:cxn modelId="{7B862295-E7FE-4E42-ABD7-67DC05427B0F}" srcId="{748A6053-A52C-4728-922E-4194B3370B3C}" destId="{B76DCBDC-0972-46DE-8661-69E96D6DE04A}" srcOrd="0" destOrd="0" parTransId="{8E9C445E-B4AC-4F1A-A256-05D5F86D60B1}" sibTransId="{502B8304-0FEB-4F34-8065-93A9F7618578}"/>
    <dgm:cxn modelId="{DA793498-5924-4B23-830B-51B210B2E5A4}" type="presOf" srcId="{90EF97E3-381B-476C-8587-FACD22C30975}" destId="{C2B89FB2-A493-40F9-A31A-63AC98D025FC}" srcOrd="0" destOrd="0" presId="urn:microsoft.com/office/officeart/2005/8/layout/vList2"/>
    <dgm:cxn modelId="{7ABB9098-7DCB-411C-85C1-76503829160E}" srcId="{748A6053-A52C-4728-922E-4194B3370B3C}" destId="{78048128-21F1-4EC3-AF78-A4224DEC78B6}" srcOrd="1" destOrd="0" parTransId="{9F59E22A-F00E-4329-8F74-2A566D3E9500}" sibTransId="{65C105B2-4D14-4602-894B-6DB1273CC51F}"/>
    <dgm:cxn modelId="{DB08FFED-CCB1-4D0B-951C-B71819F27BD1}" srcId="{748A6053-A52C-4728-922E-4194B3370B3C}" destId="{90EF97E3-381B-476C-8587-FACD22C30975}" srcOrd="3" destOrd="0" parTransId="{D33A08DA-2670-4C9E-A431-A42BDD556F3C}" sibTransId="{0F081AA2-E67B-4274-92E6-27CFF6A9B18A}"/>
    <dgm:cxn modelId="{804B5822-B9B9-43A1-B76A-4DF3091805C1}" type="presParOf" srcId="{6DBB9120-0165-45D8-AA43-EBDA512E320A}" destId="{C17D1834-A09B-4CBF-B0FA-39A3FBD737E1}" srcOrd="0" destOrd="0" presId="urn:microsoft.com/office/officeart/2005/8/layout/vList2"/>
    <dgm:cxn modelId="{42D29FEE-A8C5-46A6-AFF2-1B95B1E681DE}" type="presParOf" srcId="{6DBB9120-0165-45D8-AA43-EBDA512E320A}" destId="{5A2A08AC-FE11-4C03-A993-AB134F84114C}" srcOrd="1" destOrd="0" presId="urn:microsoft.com/office/officeart/2005/8/layout/vList2"/>
    <dgm:cxn modelId="{CCEB63A7-DADD-4C68-9963-BD642B305E8A}" type="presParOf" srcId="{6DBB9120-0165-45D8-AA43-EBDA512E320A}" destId="{6E6B346F-5830-4AEC-BDD8-6715A1DA506F}" srcOrd="2" destOrd="0" presId="urn:microsoft.com/office/officeart/2005/8/layout/vList2"/>
    <dgm:cxn modelId="{AC2E95A9-F59A-4E53-9546-78B900FEA35B}" type="presParOf" srcId="{6DBB9120-0165-45D8-AA43-EBDA512E320A}" destId="{57B16886-F9BB-47E8-95A6-EEBBE2CF047B}" srcOrd="3" destOrd="0" presId="urn:microsoft.com/office/officeart/2005/8/layout/vList2"/>
    <dgm:cxn modelId="{CC94D57B-FC97-45B6-A8D5-D09FDC5FA630}" type="presParOf" srcId="{6DBB9120-0165-45D8-AA43-EBDA512E320A}" destId="{045D60A8-0397-4D63-AD03-E3783590AC95}" srcOrd="4" destOrd="0" presId="urn:microsoft.com/office/officeart/2005/8/layout/vList2"/>
    <dgm:cxn modelId="{CC1BE2A5-154D-48B9-920F-2B20A130211A}" type="presParOf" srcId="{6DBB9120-0165-45D8-AA43-EBDA512E320A}" destId="{7AC00EE6-3BD6-42F6-A520-C7D7D39FF482}" srcOrd="5" destOrd="0" presId="urn:microsoft.com/office/officeart/2005/8/layout/vList2"/>
    <dgm:cxn modelId="{B5A1B8DC-D252-486C-801A-555377B9592C}" type="presParOf" srcId="{6DBB9120-0165-45D8-AA43-EBDA512E320A}" destId="{C2B89FB2-A493-40F9-A31A-63AC98D025F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5135E2-1D95-4716-9D79-C7F9DBF1732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F79239-6C4C-4DE6-91BF-EC09861F4248}">
      <dgm:prSet/>
      <dgm:spPr/>
      <dgm:t>
        <a:bodyPr/>
        <a:lstStyle/>
        <a:p>
          <a:r>
            <a:rPr lang="en-US" baseline="0" dirty="0"/>
            <a:t>Collect network traffic data in the network  environment.</a:t>
          </a:r>
          <a:endParaRPr lang="en-US" dirty="0"/>
        </a:p>
      </dgm:t>
    </dgm:pt>
    <dgm:pt modelId="{C4AE97A5-9FC1-4AF9-963D-0318DB6A4FA2}" type="parTrans" cxnId="{F929CB53-B7A6-4DBA-BBDB-E4E6F4982B04}">
      <dgm:prSet/>
      <dgm:spPr/>
      <dgm:t>
        <a:bodyPr/>
        <a:lstStyle/>
        <a:p>
          <a:endParaRPr lang="en-US"/>
        </a:p>
      </dgm:t>
    </dgm:pt>
    <dgm:pt modelId="{167F0BA0-45A2-4A0F-88E7-01CD90ECAB02}" type="sibTrans" cxnId="{F929CB53-B7A6-4DBA-BBDB-E4E6F4982B04}">
      <dgm:prSet/>
      <dgm:spPr/>
      <dgm:t>
        <a:bodyPr/>
        <a:lstStyle/>
        <a:p>
          <a:endParaRPr lang="en-US"/>
        </a:p>
      </dgm:t>
    </dgm:pt>
    <dgm:pt modelId="{42B7550B-B62E-40BD-BD7E-C4267868BC9B}">
      <dgm:prSet/>
      <dgm:spPr/>
      <dgm:t>
        <a:bodyPr/>
        <a:lstStyle/>
        <a:p>
          <a:r>
            <a:rPr lang="en-US" baseline="0" dirty="0"/>
            <a:t>Apply a ML algorithm that processes the data and classify the data.</a:t>
          </a:r>
          <a:endParaRPr lang="en-US" dirty="0"/>
        </a:p>
      </dgm:t>
    </dgm:pt>
    <dgm:pt modelId="{54578782-FF83-4D75-AFE9-547DF0011089}" type="parTrans" cxnId="{1D9E4862-2719-455A-B4F7-D6BF9A18A373}">
      <dgm:prSet/>
      <dgm:spPr/>
      <dgm:t>
        <a:bodyPr/>
        <a:lstStyle/>
        <a:p>
          <a:endParaRPr lang="en-US"/>
        </a:p>
      </dgm:t>
    </dgm:pt>
    <dgm:pt modelId="{C3D6A127-050B-4B45-BAAA-21720A6D44D8}" type="sibTrans" cxnId="{1D9E4862-2719-455A-B4F7-D6BF9A18A373}">
      <dgm:prSet/>
      <dgm:spPr/>
      <dgm:t>
        <a:bodyPr/>
        <a:lstStyle/>
        <a:p>
          <a:endParaRPr lang="en-US"/>
        </a:p>
      </dgm:t>
    </dgm:pt>
    <dgm:pt modelId="{986257FD-5701-4EB2-97C3-D23C5CB37803}">
      <dgm:prSet/>
      <dgm:spPr/>
      <dgm:t>
        <a:bodyPr/>
        <a:lstStyle/>
        <a:p>
          <a:r>
            <a:rPr lang="en-US" dirty="0"/>
            <a:t>Show</a:t>
          </a:r>
          <a:r>
            <a:rPr lang="en-US" baseline="0" dirty="0"/>
            <a:t> and save the result after each processing.</a:t>
          </a:r>
          <a:endParaRPr lang="en-US" dirty="0"/>
        </a:p>
      </dgm:t>
    </dgm:pt>
    <dgm:pt modelId="{5E7E92C4-1378-4FE3-AA02-1EACA9DE459D}" type="parTrans" cxnId="{8CD6FFAE-E7CF-47A7-B7F4-4026A7B0D1DF}">
      <dgm:prSet/>
      <dgm:spPr/>
      <dgm:t>
        <a:bodyPr/>
        <a:lstStyle/>
        <a:p>
          <a:endParaRPr lang="en-US"/>
        </a:p>
      </dgm:t>
    </dgm:pt>
    <dgm:pt modelId="{E3DD078E-E892-46C2-A999-8C513FA95F3B}" type="sibTrans" cxnId="{8CD6FFAE-E7CF-47A7-B7F4-4026A7B0D1DF}">
      <dgm:prSet/>
      <dgm:spPr/>
      <dgm:t>
        <a:bodyPr/>
        <a:lstStyle/>
        <a:p>
          <a:endParaRPr lang="en-US"/>
        </a:p>
      </dgm:t>
    </dgm:pt>
    <dgm:pt modelId="{B955657A-28DE-4794-B532-21B7ABD94CBD}">
      <dgm:prSet/>
      <dgm:spPr/>
      <dgm:t>
        <a:bodyPr/>
        <a:lstStyle/>
        <a:p>
          <a:r>
            <a:rPr lang="en-US" dirty="0"/>
            <a:t>Establish Mininet environment.</a:t>
          </a:r>
          <a:endParaRPr lang="en-IN" dirty="0"/>
        </a:p>
      </dgm:t>
    </dgm:pt>
    <dgm:pt modelId="{1E0F4533-1705-45C5-98D6-63D41E7D326C}" type="parTrans" cxnId="{01DA6E3A-51C2-48F6-8329-750F4A789260}">
      <dgm:prSet/>
      <dgm:spPr/>
      <dgm:t>
        <a:bodyPr/>
        <a:lstStyle/>
        <a:p>
          <a:endParaRPr lang="en-IN"/>
        </a:p>
      </dgm:t>
    </dgm:pt>
    <dgm:pt modelId="{12409991-CF72-4DD2-B4A6-1530FCF6EFF3}" type="sibTrans" cxnId="{01DA6E3A-51C2-48F6-8329-750F4A789260}">
      <dgm:prSet/>
      <dgm:spPr/>
      <dgm:t>
        <a:bodyPr/>
        <a:lstStyle/>
        <a:p>
          <a:endParaRPr lang="en-IN"/>
        </a:p>
      </dgm:t>
    </dgm:pt>
    <dgm:pt modelId="{9F3D1CF4-D63A-4CCD-B4BB-65B0E1420432}" type="pres">
      <dgm:prSet presAssocID="{595135E2-1D95-4716-9D79-C7F9DBF17325}" presName="outerComposite" presStyleCnt="0">
        <dgm:presLayoutVars>
          <dgm:chMax val="5"/>
          <dgm:dir/>
          <dgm:resizeHandles val="exact"/>
        </dgm:presLayoutVars>
      </dgm:prSet>
      <dgm:spPr/>
    </dgm:pt>
    <dgm:pt modelId="{F2CB9DC3-BAF6-4348-8AC2-ADCBE3AD1E2E}" type="pres">
      <dgm:prSet presAssocID="{595135E2-1D95-4716-9D79-C7F9DBF17325}" presName="dummyMaxCanvas" presStyleCnt="0">
        <dgm:presLayoutVars/>
      </dgm:prSet>
      <dgm:spPr/>
    </dgm:pt>
    <dgm:pt modelId="{3AF41AAA-3ECA-4852-B3DC-2CF4A3A53EEC}" type="pres">
      <dgm:prSet presAssocID="{595135E2-1D95-4716-9D79-C7F9DBF17325}" presName="FourNodes_1" presStyleLbl="node1" presStyleIdx="0" presStyleCnt="4">
        <dgm:presLayoutVars>
          <dgm:bulletEnabled val="1"/>
        </dgm:presLayoutVars>
      </dgm:prSet>
      <dgm:spPr/>
    </dgm:pt>
    <dgm:pt modelId="{01827A42-A2AD-4BE5-A627-C51DC4B172C9}" type="pres">
      <dgm:prSet presAssocID="{595135E2-1D95-4716-9D79-C7F9DBF17325}" presName="FourNodes_2" presStyleLbl="node1" presStyleIdx="1" presStyleCnt="4">
        <dgm:presLayoutVars>
          <dgm:bulletEnabled val="1"/>
        </dgm:presLayoutVars>
      </dgm:prSet>
      <dgm:spPr/>
    </dgm:pt>
    <dgm:pt modelId="{D90939A0-DF38-40A9-89B7-70475DD4639A}" type="pres">
      <dgm:prSet presAssocID="{595135E2-1D95-4716-9D79-C7F9DBF17325}" presName="FourNodes_3" presStyleLbl="node1" presStyleIdx="2" presStyleCnt="4">
        <dgm:presLayoutVars>
          <dgm:bulletEnabled val="1"/>
        </dgm:presLayoutVars>
      </dgm:prSet>
      <dgm:spPr/>
    </dgm:pt>
    <dgm:pt modelId="{35FFB1A1-5206-40B3-9AB2-966E2C822BFB}" type="pres">
      <dgm:prSet presAssocID="{595135E2-1D95-4716-9D79-C7F9DBF17325}" presName="FourNodes_4" presStyleLbl="node1" presStyleIdx="3" presStyleCnt="4">
        <dgm:presLayoutVars>
          <dgm:bulletEnabled val="1"/>
        </dgm:presLayoutVars>
      </dgm:prSet>
      <dgm:spPr/>
    </dgm:pt>
    <dgm:pt modelId="{A250B9A3-5070-4BE9-978E-25AD30B47471}" type="pres">
      <dgm:prSet presAssocID="{595135E2-1D95-4716-9D79-C7F9DBF17325}" presName="FourConn_1-2" presStyleLbl="fgAccFollowNode1" presStyleIdx="0" presStyleCnt="3">
        <dgm:presLayoutVars>
          <dgm:bulletEnabled val="1"/>
        </dgm:presLayoutVars>
      </dgm:prSet>
      <dgm:spPr/>
    </dgm:pt>
    <dgm:pt modelId="{C4CD66D5-FEB9-4D4B-86C5-7B785FE0C40C}" type="pres">
      <dgm:prSet presAssocID="{595135E2-1D95-4716-9D79-C7F9DBF17325}" presName="FourConn_2-3" presStyleLbl="fgAccFollowNode1" presStyleIdx="1" presStyleCnt="3">
        <dgm:presLayoutVars>
          <dgm:bulletEnabled val="1"/>
        </dgm:presLayoutVars>
      </dgm:prSet>
      <dgm:spPr/>
    </dgm:pt>
    <dgm:pt modelId="{1091E6CA-F35E-40DF-A9FB-36C147DB86A5}" type="pres">
      <dgm:prSet presAssocID="{595135E2-1D95-4716-9D79-C7F9DBF17325}" presName="FourConn_3-4" presStyleLbl="fgAccFollowNode1" presStyleIdx="2" presStyleCnt="3">
        <dgm:presLayoutVars>
          <dgm:bulletEnabled val="1"/>
        </dgm:presLayoutVars>
      </dgm:prSet>
      <dgm:spPr/>
    </dgm:pt>
    <dgm:pt modelId="{59A5FC85-D536-4094-AC08-610DA942CE95}" type="pres">
      <dgm:prSet presAssocID="{595135E2-1D95-4716-9D79-C7F9DBF17325}" presName="FourNodes_1_text" presStyleLbl="node1" presStyleIdx="3" presStyleCnt="4">
        <dgm:presLayoutVars>
          <dgm:bulletEnabled val="1"/>
        </dgm:presLayoutVars>
      </dgm:prSet>
      <dgm:spPr/>
    </dgm:pt>
    <dgm:pt modelId="{F15D1965-48E9-4DC1-BAE0-13C162BDEF9B}" type="pres">
      <dgm:prSet presAssocID="{595135E2-1D95-4716-9D79-C7F9DBF17325}" presName="FourNodes_2_text" presStyleLbl="node1" presStyleIdx="3" presStyleCnt="4">
        <dgm:presLayoutVars>
          <dgm:bulletEnabled val="1"/>
        </dgm:presLayoutVars>
      </dgm:prSet>
      <dgm:spPr/>
    </dgm:pt>
    <dgm:pt modelId="{758D3F1B-AF91-4F40-B92F-AD639650CE52}" type="pres">
      <dgm:prSet presAssocID="{595135E2-1D95-4716-9D79-C7F9DBF17325}" presName="FourNodes_3_text" presStyleLbl="node1" presStyleIdx="3" presStyleCnt="4">
        <dgm:presLayoutVars>
          <dgm:bulletEnabled val="1"/>
        </dgm:presLayoutVars>
      </dgm:prSet>
      <dgm:spPr/>
    </dgm:pt>
    <dgm:pt modelId="{7C39B3E1-BF96-4E2F-AB4B-FF0D8D866F9D}" type="pres">
      <dgm:prSet presAssocID="{595135E2-1D95-4716-9D79-C7F9DBF1732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1D32300-6F70-484D-BB05-F308F2E4486A}" type="presOf" srcId="{A7F79239-6C4C-4DE6-91BF-EC09861F4248}" destId="{F15D1965-48E9-4DC1-BAE0-13C162BDEF9B}" srcOrd="1" destOrd="0" presId="urn:microsoft.com/office/officeart/2005/8/layout/vProcess5"/>
    <dgm:cxn modelId="{01585D1A-0761-46FD-ADC1-ECF97D91EECC}" type="presOf" srcId="{A7F79239-6C4C-4DE6-91BF-EC09861F4248}" destId="{01827A42-A2AD-4BE5-A627-C51DC4B172C9}" srcOrd="0" destOrd="0" presId="urn:microsoft.com/office/officeart/2005/8/layout/vProcess5"/>
    <dgm:cxn modelId="{03B01D2B-2377-4B0C-ACBB-B1A7427B9CD7}" type="presOf" srcId="{986257FD-5701-4EB2-97C3-D23C5CB37803}" destId="{35FFB1A1-5206-40B3-9AB2-966E2C822BFB}" srcOrd="0" destOrd="0" presId="urn:microsoft.com/office/officeart/2005/8/layout/vProcess5"/>
    <dgm:cxn modelId="{01DA6E3A-51C2-48F6-8329-750F4A789260}" srcId="{595135E2-1D95-4716-9D79-C7F9DBF17325}" destId="{B955657A-28DE-4794-B532-21B7ABD94CBD}" srcOrd="0" destOrd="0" parTransId="{1E0F4533-1705-45C5-98D6-63D41E7D326C}" sibTransId="{12409991-CF72-4DD2-B4A6-1530FCF6EFF3}"/>
    <dgm:cxn modelId="{DB4C923B-F756-4C1A-8ECC-5BD437E4247D}" type="presOf" srcId="{167F0BA0-45A2-4A0F-88E7-01CD90ECAB02}" destId="{C4CD66D5-FEB9-4D4B-86C5-7B785FE0C40C}" srcOrd="0" destOrd="0" presId="urn:microsoft.com/office/officeart/2005/8/layout/vProcess5"/>
    <dgm:cxn modelId="{1D9E4862-2719-455A-B4F7-D6BF9A18A373}" srcId="{595135E2-1D95-4716-9D79-C7F9DBF17325}" destId="{42B7550B-B62E-40BD-BD7E-C4267868BC9B}" srcOrd="2" destOrd="0" parTransId="{54578782-FF83-4D75-AFE9-547DF0011089}" sibTransId="{C3D6A127-050B-4B45-BAAA-21720A6D44D8}"/>
    <dgm:cxn modelId="{F929CB53-B7A6-4DBA-BBDB-E4E6F4982B04}" srcId="{595135E2-1D95-4716-9D79-C7F9DBF17325}" destId="{A7F79239-6C4C-4DE6-91BF-EC09861F4248}" srcOrd="1" destOrd="0" parTransId="{C4AE97A5-9FC1-4AF9-963D-0318DB6A4FA2}" sibTransId="{167F0BA0-45A2-4A0F-88E7-01CD90ECAB02}"/>
    <dgm:cxn modelId="{D9DA3957-9DF9-40D0-8232-DF516FDC47A3}" type="presOf" srcId="{595135E2-1D95-4716-9D79-C7F9DBF17325}" destId="{9F3D1CF4-D63A-4CCD-B4BB-65B0E1420432}" srcOrd="0" destOrd="0" presId="urn:microsoft.com/office/officeart/2005/8/layout/vProcess5"/>
    <dgm:cxn modelId="{1253FC7E-6DB3-42AA-A80A-BD5A43C8A6AE}" type="presOf" srcId="{B955657A-28DE-4794-B532-21B7ABD94CBD}" destId="{3AF41AAA-3ECA-4852-B3DC-2CF4A3A53EEC}" srcOrd="0" destOrd="0" presId="urn:microsoft.com/office/officeart/2005/8/layout/vProcess5"/>
    <dgm:cxn modelId="{8CD6FFAE-E7CF-47A7-B7F4-4026A7B0D1DF}" srcId="{595135E2-1D95-4716-9D79-C7F9DBF17325}" destId="{986257FD-5701-4EB2-97C3-D23C5CB37803}" srcOrd="3" destOrd="0" parTransId="{5E7E92C4-1378-4FE3-AA02-1EACA9DE459D}" sibTransId="{E3DD078E-E892-46C2-A999-8C513FA95F3B}"/>
    <dgm:cxn modelId="{65A01DB6-1307-4661-AC3B-5B16DA219DE2}" type="presOf" srcId="{42B7550B-B62E-40BD-BD7E-C4267868BC9B}" destId="{D90939A0-DF38-40A9-89B7-70475DD4639A}" srcOrd="0" destOrd="0" presId="urn:microsoft.com/office/officeart/2005/8/layout/vProcess5"/>
    <dgm:cxn modelId="{9E823AB6-89C9-4E41-AFBB-060B05108582}" type="presOf" srcId="{42B7550B-B62E-40BD-BD7E-C4267868BC9B}" destId="{758D3F1B-AF91-4F40-B92F-AD639650CE52}" srcOrd="1" destOrd="0" presId="urn:microsoft.com/office/officeart/2005/8/layout/vProcess5"/>
    <dgm:cxn modelId="{6CC4F4EB-C081-4074-A71A-FFB1CB0D1ECE}" type="presOf" srcId="{986257FD-5701-4EB2-97C3-D23C5CB37803}" destId="{7C39B3E1-BF96-4E2F-AB4B-FF0D8D866F9D}" srcOrd="1" destOrd="0" presId="urn:microsoft.com/office/officeart/2005/8/layout/vProcess5"/>
    <dgm:cxn modelId="{E0E708ED-080C-4DCB-900E-FA7D88455C5F}" type="presOf" srcId="{C3D6A127-050B-4B45-BAAA-21720A6D44D8}" destId="{1091E6CA-F35E-40DF-A9FB-36C147DB86A5}" srcOrd="0" destOrd="0" presId="urn:microsoft.com/office/officeart/2005/8/layout/vProcess5"/>
    <dgm:cxn modelId="{3423B8EF-D669-4BB7-A902-1E29B00DEB56}" type="presOf" srcId="{12409991-CF72-4DD2-B4A6-1530FCF6EFF3}" destId="{A250B9A3-5070-4BE9-978E-25AD30B47471}" srcOrd="0" destOrd="0" presId="urn:microsoft.com/office/officeart/2005/8/layout/vProcess5"/>
    <dgm:cxn modelId="{91666EF0-CEC8-4572-BCDC-2DF6FEA8D074}" type="presOf" srcId="{B955657A-28DE-4794-B532-21B7ABD94CBD}" destId="{59A5FC85-D536-4094-AC08-610DA942CE95}" srcOrd="1" destOrd="0" presId="urn:microsoft.com/office/officeart/2005/8/layout/vProcess5"/>
    <dgm:cxn modelId="{9602AA91-B2A6-44D1-A4F9-5E1133E69980}" type="presParOf" srcId="{9F3D1CF4-D63A-4CCD-B4BB-65B0E1420432}" destId="{F2CB9DC3-BAF6-4348-8AC2-ADCBE3AD1E2E}" srcOrd="0" destOrd="0" presId="urn:microsoft.com/office/officeart/2005/8/layout/vProcess5"/>
    <dgm:cxn modelId="{4B4E695C-4C45-4E98-8360-91F525402E06}" type="presParOf" srcId="{9F3D1CF4-D63A-4CCD-B4BB-65B0E1420432}" destId="{3AF41AAA-3ECA-4852-B3DC-2CF4A3A53EEC}" srcOrd="1" destOrd="0" presId="urn:microsoft.com/office/officeart/2005/8/layout/vProcess5"/>
    <dgm:cxn modelId="{9FD9B2CA-83E8-4F6E-9A20-65F53239CE4A}" type="presParOf" srcId="{9F3D1CF4-D63A-4CCD-B4BB-65B0E1420432}" destId="{01827A42-A2AD-4BE5-A627-C51DC4B172C9}" srcOrd="2" destOrd="0" presId="urn:microsoft.com/office/officeart/2005/8/layout/vProcess5"/>
    <dgm:cxn modelId="{CDB76D61-BB18-4764-BD9E-2C4DE223DB49}" type="presParOf" srcId="{9F3D1CF4-D63A-4CCD-B4BB-65B0E1420432}" destId="{D90939A0-DF38-40A9-89B7-70475DD4639A}" srcOrd="3" destOrd="0" presId="urn:microsoft.com/office/officeart/2005/8/layout/vProcess5"/>
    <dgm:cxn modelId="{5ED8307B-832F-4841-8F0B-C7EDF952D4A2}" type="presParOf" srcId="{9F3D1CF4-D63A-4CCD-B4BB-65B0E1420432}" destId="{35FFB1A1-5206-40B3-9AB2-966E2C822BFB}" srcOrd="4" destOrd="0" presId="urn:microsoft.com/office/officeart/2005/8/layout/vProcess5"/>
    <dgm:cxn modelId="{6655D7C0-1E1C-4E1A-9428-67AEA2952606}" type="presParOf" srcId="{9F3D1CF4-D63A-4CCD-B4BB-65B0E1420432}" destId="{A250B9A3-5070-4BE9-978E-25AD30B47471}" srcOrd="5" destOrd="0" presId="urn:microsoft.com/office/officeart/2005/8/layout/vProcess5"/>
    <dgm:cxn modelId="{503E9957-327A-46D6-99D2-EEB6AC12E5FC}" type="presParOf" srcId="{9F3D1CF4-D63A-4CCD-B4BB-65B0E1420432}" destId="{C4CD66D5-FEB9-4D4B-86C5-7B785FE0C40C}" srcOrd="6" destOrd="0" presId="urn:microsoft.com/office/officeart/2005/8/layout/vProcess5"/>
    <dgm:cxn modelId="{DDF526FD-1F98-47F2-9C5E-ADB45F34D277}" type="presParOf" srcId="{9F3D1CF4-D63A-4CCD-B4BB-65B0E1420432}" destId="{1091E6CA-F35E-40DF-A9FB-36C147DB86A5}" srcOrd="7" destOrd="0" presId="urn:microsoft.com/office/officeart/2005/8/layout/vProcess5"/>
    <dgm:cxn modelId="{949CCDD9-BFAD-468A-B0CA-B39F62A3A58A}" type="presParOf" srcId="{9F3D1CF4-D63A-4CCD-B4BB-65B0E1420432}" destId="{59A5FC85-D536-4094-AC08-610DA942CE95}" srcOrd="8" destOrd="0" presId="urn:microsoft.com/office/officeart/2005/8/layout/vProcess5"/>
    <dgm:cxn modelId="{6AF7D928-2E6C-4103-B302-DF37D2E1B15A}" type="presParOf" srcId="{9F3D1CF4-D63A-4CCD-B4BB-65B0E1420432}" destId="{F15D1965-48E9-4DC1-BAE0-13C162BDEF9B}" srcOrd="9" destOrd="0" presId="urn:microsoft.com/office/officeart/2005/8/layout/vProcess5"/>
    <dgm:cxn modelId="{DE7613A8-3323-4C53-AD7D-6F7BFFBD6C42}" type="presParOf" srcId="{9F3D1CF4-D63A-4CCD-B4BB-65B0E1420432}" destId="{758D3F1B-AF91-4F40-B92F-AD639650CE52}" srcOrd="10" destOrd="0" presId="urn:microsoft.com/office/officeart/2005/8/layout/vProcess5"/>
    <dgm:cxn modelId="{DF243CDA-7B67-40C8-B1BB-55A3D3D320FF}" type="presParOf" srcId="{9F3D1CF4-D63A-4CCD-B4BB-65B0E1420432}" destId="{7C39B3E1-BF96-4E2F-AB4B-FF0D8D866F9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C64C42-F956-4E3F-9335-4FF2246E882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20B94C-FEBD-4199-8E6E-7AA583E8078A}">
      <dgm:prSet/>
      <dgm:spPr/>
      <dgm:t>
        <a:bodyPr/>
        <a:lstStyle/>
        <a:p>
          <a:r>
            <a:rPr lang="en-IN" dirty="0"/>
            <a:t>Have full access and visibility into end-to-end connectivity.</a:t>
          </a:r>
          <a:endParaRPr lang="en-US" dirty="0"/>
        </a:p>
      </dgm:t>
    </dgm:pt>
    <dgm:pt modelId="{1A32E0C3-BA99-430A-934C-51697E832979}" type="parTrans" cxnId="{0D32694A-94C1-4439-96F8-36DD03B9D7A0}">
      <dgm:prSet/>
      <dgm:spPr/>
      <dgm:t>
        <a:bodyPr/>
        <a:lstStyle/>
        <a:p>
          <a:endParaRPr lang="en-US"/>
        </a:p>
      </dgm:t>
    </dgm:pt>
    <dgm:pt modelId="{62ABAB24-07CA-4B39-816C-206D5FDEC36F}" type="sibTrans" cxnId="{0D32694A-94C1-4439-96F8-36DD03B9D7A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93EC976-2163-417D-9454-DFAF08E7E01A}">
      <dgm:prSet/>
      <dgm:spPr/>
      <dgm:t>
        <a:bodyPr/>
        <a:lstStyle/>
        <a:p>
          <a:r>
            <a:rPr lang="en-IN"/>
            <a:t>Dynamically control traffic flows.</a:t>
          </a:r>
          <a:endParaRPr lang="en-US"/>
        </a:p>
      </dgm:t>
    </dgm:pt>
    <dgm:pt modelId="{E50AD374-1ABF-4362-A523-D2E11DE13D69}" type="parTrans" cxnId="{74AB286B-BD23-49A8-B453-B0F052CA891B}">
      <dgm:prSet/>
      <dgm:spPr/>
      <dgm:t>
        <a:bodyPr/>
        <a:lstStyle/>
        <a:p>
          <a:endParaRPr lang="en-US"/>
        </a:p>
      </dgm:t>
    </dgm:pt>
    <dgm:pt modelId="{736876F6-558D-4519-A6AA-74472EAE3D98}" type="sibTrans" cxnId="{74AB286B-BD23-49A8-B453-B0F052CA891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89435387-554C-4A0E-AB65-88AAE5B93D38}">
      <dgm:prSet/>
      <dgm:spPr/>
      <dgm:t>
        <a:bodyPr/>
        <a:lstStyle/>
        <a:p>
          <a:r>
            <a:rPr lang="en-IN"/>
            <a:t>Monitor end-users for Quality of Experience and Service.</a:t>
          </a:r>
          <a:endParaRPr lang="en-US"/>
        </a:p>
      </dgm:t>
    </dgm:pt>
    <dgm:pt modelId="{F1139C49-968E-464A-91E5-A63A64434417}" type="parTrans" cxnId="{6A773EC3-C7D9-4AD2-98D2-F941D080CF38}">
      <dgm:prSet/>
      <dgm:spPr/>
      <dgm:t>
        <a:bodyPr/>
        <a:lstStyle/>
        <a:p>
          <a:endParaRPr lang="en-US"/>
        </a:p>
      </dgm:t>
    </dgm:pt>
    <dgm:pt modelId="{E1EE607F-F058-43F8-B5F8-8FCBCDC20EEF}" type="sibTrans" cxnId="{6A773EC3-C7D9-4AD2-98D2-F941D080CF3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24E1CE7-269C-41DC-A812-C92EB741B458}" type="pres">
      <dgm:prSet presAssocID="{B3C64C42-F956-4E3F-9335-4FF2246E8823}" presName="Name0" presStyleCnt="0">
        <dgm:presLayoutVars>
          <dgm:animLvl val="lvl"/>
          <dgm:resizeHandles val="exact"/>
        </dgm:presLayoutVars>
      </dgm:prSet>
      <dgm:spPr/>
    </dgm:pt>
    <dgm:pt modelId="{AF80BB7B-72A8-4DE7-ACE4-3535932D709E}" type="pres">
      <dgm:prSet presAssocID="{DF20B94C-FEBD-4199-8E6E-7AA583E8078A}" presName="compositeNode" presStyleCnt="0">
        <dgm:presLayoutVars>
          <dgm:bulletEnabled val="1"/>
        </dgm:presLayoutVars>
      </dgm:prSet>
      <dgm:spPr/>
    </dgm:pt>
    <dgm:pt modelId="{B6C49567-BE89-4C04-987B-03A8BA71025B}" type="pres">
      <dgm:prSet presAssocID="{DF20B94C-FEBD-4199-8E6E-7AA583E8078A}" presName="bgRect" presStyleLbl="alignNode1" presStyleIdx="0" presStyleCnt="3"/>
      <dgm:spPr/>
    </dgm:pt>
    <dgm:pt modelId="{200F5A49-6F19-44EE-A2F8-4037114009B7}" type="pres">
      <dgm:prSet presAssocID="{62ABAB24-07CA-4B39-816C-206D5FDEC36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9EE35E0-56DC-4FE0-A060-57D5B3936D3C}" type="pres">
      <dgm:prSet presAssocID="{DF20B94C-FEBD-4199-8E6E-7AA583E8078A}" presName="nodeRect" presStyleLbl="alignNode1" presStyleIdx="0" presStyleCnt="3">
        <dgm:presLayoutVars>
          <dgm:bulletEnabled val="1"/>
        </dgm:presLayoutVars>
      </dgm:prSet>
      <dgm:spPr/>
    </dgm:pt>
    <dgm:pt modelId="{E1FE3A1F-6826-4BBB-98C3-017CF22ACC1A}" type="pres">
      <dgm:prSet presAssocID="{62ABAB24-07CA-4B39-816C-206D5FDEC36F}" presName="sibTrans" presStyleCnt="0"/>
      <dgm:spPr/>
    </dgm:pt>
    <dgm:pt modelId="{12EBCCBC-59B2-4872-A33F-70B8670F23ED}" type="pres">
      <dgm:prSet presAssocID="{793EC976-2163-417D-9454-DFAF08E7E01A}" presName="compositeNode" presStyleCnt="0">
        <dgm:presLayoutVars>
          <dgm:bulletEnabled val="1"/>
        </dgm:presLayoutVars>
      </dgm:prSet>
      <dgm:spPr/>
    </dgm:pt>
    <dgm:pt modelId="{AD8E178E-4443-4703-A0EE-AEA9327ED569}" type="pres">
      <dgm:prSet presAssocID="{793EC976-2163-417D-9454-DFAF08E7E01A}" presName="bgRect" presStyleLbl="alignNode1" presStyleIdx="1" presStyleCnt="3"/>
      <dgm:spPr/>
    </dgm:pt>
    <dgm:pt modelId="{ED4C97C5-657D-44AE-91E7-B641EDC5AB22}" type="pres">
      <dgm:prSet presAssocID="{736876F6-558D-4519-A6AA-74472EAE3D98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B653B96-53C8-45A7-AC37-84F69004E1A8}" type="pres">
      <dgm:prSet presAssocID="{793EC976-2163-417D-9454-DFAF08E7E01A}" presName="nodeRect" presStyleLbl="alignNode1" presStyleIdx="1" presStyleCnt="3">
        <dgm:presLayoutVars>
          <dgm:bulletEnabled val="1"/>
        </dgm:presLayoutVars>
      </dgm:prSet>
      <dgm:spPr/>
    </dgm:pt>
    <dgm:pt modelId="{C7628F5D-50BB-410D-BED6-19FB77CE8915}" type="pres">
      <dgm:prSet presAssocID="{736876F6-558D-4519-A6AA-74472EAE3D98}" presName="sibTrans" presStyleCnt="0"/>
      <dgm:spPr/>
    </dgm:pt>
    <dgm:pt modelId="{ABB3E2A5-0851-4C30-AC8C-C9473CDF41A8}" type="pres">
      <dgm:prSet presAssocID="{89435387-554C-4A0E-AB65-88AAE5B93D38}" presName="compositeNode" presStyleCnt="0">
        <dgm:presLayoutVars>
          <dgm:bulletEnabled val="1"/>
        </dgm:presLayoutVars>
      </dgm:prSet>
      <dgm:spPr/>
    </dgm:pt>
    <dgm:pt modelId="{E44A9A34-22A3-41C5-80B3-CEEF405A5C37}" type="pres">
      <dgm:prSet presAssocID="{89435387-554C-4A0E-AB65-88AAE5B93D38}" presName="bgRect" presStyleLbl="alignNode1" presStyleIdx="2" presStyleCnt="3"/>
      <dgm:spPr/>
    </dgm:pt>
    <dgm:pt modelId="{C5B14020-71D5-4B28-A744-4A3B0674C432}" type="pres">
      <dgm:prSet presAssocID="{E1EE607F-F058-43F8-B5F8-8FCBCDC20EE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9C55F93-B390-48BC-AB54-02261A7D5F7F}" type="pres">
      <dgm:prSet presAssocID="{89435387-554C-4A0E-AB65-88AAE5B93D38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CBEF10C-7A53-4C58-AFAA-2AAEDFE8569B}" type="presOf" srcId="{DF20B94C-FEBD-4199-8E6E-7AA583E8078A}" destId="{59EE35E0-56DC-4FE0-A060-57D5B3936D3C}" srcOrd="1" destOrd="0" presId="urn:microsoft.com/office/officeart/2016/7/layout/LinearBlockProcessNumbered"/>
    <dgm:cxn modelId="{0D32694A-94C1-4439-96F8-36DD03B9D7A0}" srcId="{B3C64C42-F956-4E3F-9335-4FF2246E8823}" destId="{DF20B94C-FEBD-4199-8E6E-7AA583E8078A}" srcOrd="0" destOrd="0" parTransId="{1A32E0C3-BA99-430A-934C-51697E832979}" sibTransId="{62ABAB24-07CA-4B39-816C-206D5FDEC36F}"/>
    <dgm:cxn modelId="{74AB286B-BD23-49A8-B453-B0F052CA891B}" srcId="{B3C64C42-F956-4E3F-9335-4FF2246E8823}" destId="{793EC976-2163-417D-9454-DFAF08E7E01A}" srcOrd="1" destOrd="0" parTransId="{E50AD374-1ABF-4362-A523-D2E11DE13D69}" sibTransId="{736876F6-558D-4519-A6AA-74472EAE3D98}"/>
    <dgm:cxn modelId="{A428ED6E-D9A7-4ABC-95AF-EA46CC4BE101}" type="presOf" srcId="{B3C64C42-F956-4E3F-9335-4FF2246E8823}" destId="{F24E1CE7-269C-41DC-A812-C92EB741B458}" srcOrd="0" destOrd="0" presId="urn:microsoft.com/office/officeart/2016/7/layout/LinearBlockProcessNumbered"/>
    <dgm:cxn modelId="{99DF5858-0E70-483E-8A60-B81EDE085916}" type="presOf" srcId="{DF20B94C-FEBD-4199-8E6E-7AA583E8078A}" destId="{B6C49567-BE89-4C04-987B-03A8BA71025B}" srcOrd="0" destOrd="0" presId="urn:microsoft.com/office/officeart/2016/7/layout/LinearBlockProcessNumbered"/>
    <dgm:cxn modelId="{9843A67D-0EDA-47F1-88C5-EDDB1A03CD77}" type="presOf" srcId="{793EC976-2163-417D-9454-DFAF08E7E01A}" destId="{3B653B96-53C8-45A7-AC37-84F69004E1A8}" srcOrd="1" destOrd="0" presId="urn:microsoft.com/office/officeart/2016/7/layout/LinearBlockProcessNumbered"/>
    <dgm:cxn modelId="{F8865296-93C4-42DC-A05A-1DB2226ED039}" type="presOf" srcId="{E1EE607F-F058-43F8-B5F8-8FCBCDC20EEF}" destId="{C5B14020-71D5-4B28-A744-4A3B0674C432}" srcOrd="0" destOrd="0" presId="urn:microsoft.com/office/officeart/2016/7/layout/LinearBlockProcessNumbered"/>
    <dgm:cxn modelId="{110252A3-B793-4577-A8AF-293A74BF27C1}" type="presOf" srcId="{736876F6-558D-4519-A6AA-74472EAE3D98}" destId="{ED4C97C5-657D-44AE-91E7-B641EDC5AB22}" srcOrd="0" destOrd="0" presId="urn:microsoft.com/office/officeart/2016/7/layout/LinearBlockProcessNumbered"/>
    <dgm:cxn modelId="{6A773EC3-C7D9-4AD2-98D2-F941D080CF38}" srcId="{B3C64C42-F956-4E3F-9335-4FF2246E8823}" destId="{89435387-554C-4A0E-AB65-88AAE5B93D38}" srcOrd="2" destOrd="0" parTransId="{F1139C49-968E-464A-91E5-A63A64434417}" sibTransId="{E1EE607F-F058-43F8-B5F8-8FCBCDC20EEF}"/>
    <dgm:cxn modelId="{8AC2DEEB-F42D-4215-9BCC-F8F209C9C4FF}" type="presOf" srcId="{89435387-554C-4A0E-AB65-88AAE5B93D38}" destId="{C9C55F93-B390-48BC-AB54-02261A7D5F7F}" srcOrd="1" destOrd="0" presId="urn:microsoft.com/office/officeart/2016/7/layout/LinearBlockProcessNumbered"/>
    <dgm:cxn modelId="{5E71B8F7-92DF-4ABF-92C9-05A48243B3EA}" type="presOf" srcId="{62ABAB24-07CA-4B39-816C-206D5FDEC36F}" destId="{200F5A49-6F19-44EE-A2F8-4037114009B7}" srcOrd="0" destOrd="0" presId="urn:microsoft.com/office/officeart/2016/7/layout/LinearBlockProcessNumbered"/>
    <dgm:cxn modelId="{F778F1F9-9226-4888-9C9D-436ABDE6BC85}" type="presOf" srcId="{89435387-554C-4A0E-AB65-88AAE5B93D38}" destId="{E44A9A34-22A3-41C5-80B3-CEEF405A5C37}" srcOrd="0" destOrd="0" presId="urn:microsoft.com/office/officeart/2016/7/layout/LinearBlockProcessNumbered"/>
    <dgm:cxn modelId="{EFBF17FA-6124-4173-94F1-CDCA40C0B226}" type="presOf" srcId="{793EC976-2163-417D-9454-DFAF08E7E01A}" destId="{AD8E178E-4443-4703-A0EE-AEA9327ED569}" srcOrd="0" destOrd="0" presId="urn:microsoft.com/office/officeart/2016/7/layout/LinearBlockProcessNumbered"/>
    <dgm:cxn modelId="{814F61A8-BE00-4037-80C3-F2A7FA6EDA96}" type="presParOf" srcId="{F24E1CE7-269C-41DC-A812-C92EB741B458}" destId="{AF80BB7B-72A8-4DE7-ACE4-3535932D709E}" srcOrd="0" destOrd="0" presId="urn:microsoft.com/office/officeart/2016/7/layout/LinearBlockProcessNumbered"/>
    <dgm:cxn modelId="{EA422A98-4671-4A69-B085-9F5A8A7EFC11}" type="presParOf" srcId="{AF80BB7B-72A8-4DE7-ACE4-3535932D709E}" destId="{B6C49567-BE89-4C04-987B-03A8BA71025B}" srcOrd="0" destOrd="0" presId="urn:microsoft.com/office/officeart/2016/7/layout/LinearBlockProcessNumbered"/>
    <dgm:cxn modelId="{42D387CB-F8C3-4006-BD0B-230DA62BD0C5}" type="presParOf" srcId="{AF80BB7B-72A8-4DE7-ACE4-3535932D709E}" destId="{200F5A49-6F19-44EE-A2F8-4037114009B7}" srcOrd="1" destOrd="0" presId="urn:microsoft.com/office/officeart/2016/7/layout/LinearBlockProcessNumbered"/>
    <dgm:cxn modelId="{2582BD57-E517-4853-8630-7023FA5435D6}" type="presParOf" srcId="{AF80BB7B-72A8-4DE7-ACE4-3535932D709E}" destId="{59EE35E0-56DC-4FE0-A060-57D5B3936D3C}" srcOrd="2" destOrd="0" presId="urn:microsoft.com/office/officeart/2016/7/layout/LinearBlockProcessNumbered"/>
    <dgm:cxn modelId="{15C2EAE8-456F-4509-B770-ED576D555719}" type="presParOf" srcId="{F24E1CE7-269C-41DC-A812-C92EB741B458}" destId="{E1FE3A1F-6826-4BBB-98C3-017CF22ACC1A}" srcOrd="1" destOrd="0" presId="urn:microsoft.com/office/officeart/2016/7/layout/LinearBlockProcessNumbered"/>
    <dgm:cxn modelId="{C2583428-67AE-4DE5-A7E9-4D339A6278CD}" type="presParOf" srcId="{F24E1CE7-269C-41DC-A812-C92EB741B458}" destId="{12EBCCBC-59B2-4872-A33F-70B8670F23ED}" srcOrd="2" destOrd="0" presId="urn:microsoft.com/office/officeart/2016/7/layout/LinearBlockProcessNumbered"/>
    <dgm:cxn modelId="{9F9131BB-442D-43F0-90F0-B15FA109A72D}" type="presParOf" srcId="{12EBCCBC-59B2-4872-A33F-70B8670F23ED}" destId="{AD8E178E-4443-4703-A0EE-AEA9327ED569}" srcOrd="0" destOrd="0" presId="urn:microsoft.com/office/officeart/2016/7/layout/LinearBlockProcessNumbered"/>
    <dgm:cxn modelId="{19EE63B1-86C7-4AFF-B690-59E13CE21390}" type="presParOf" srcId="{12EBCCBC-59B2-4872-A33F-70B8670F23ED}" destId="{ED4C97C5-657D-44AE-91E7-B641EDC5AB22}" srcOrd="1" destOrd="0" presId="urn:microsoft.com/office/officeart/2016/7/layout/LinearBlockProcessNumbered"/>
    <dgm:cxn modelId="{9630C82F-039B-4D08-B3C7-237547720D24}" type="presParOf" srcId="{12EBCCBC-59B2-4872-A33F-70B8670F23ED}" destId="{3B653B96-53C8-45A7-AC37-84F69004E1A8}" srcOrd="2" destOrd="0" presId="urn:microsoft.com/office/officeart/2016/7/layout/LinearBlockProcessNumbered"/>
    <dgm:cxn modelId="{4A5AFE25-639D-4854-922A-360F7239BFCF}" type="presParOf" srcId="{F24E1CE7-269C-41DC-A812-C92EB741B458}" destId="{C7628F5D-50BB-410D-BED6-19FB77CE8915}" srcOrd="3" destOrd="0" presId="urn:microsoft.com/office/officeart/2016/7/layout/LinearBlockProcessNumbered"/>
    <dgm:cxn modelId="{7CB29098-73B4-411B-AB24-BCCFF4E77FE5}" type="presParOf" srcId="{F24E1CE7-269C-41DC-A812-C92EB741B458}" destId="{ABB3E2A5-0851-4C30-AC8C-C9473CDF41A8}" srcOrd="4" destOrd="0" presId="urn:microsoft.com/office/officeart/2016/7/layout/LinearBlockProcessNumbered"/>
    <dgm:cxn modelId="{F984A728-F229-4B4C-BD1A-4B14052C0BE6}" type="presParOf" srcId="{ABB3E2A5-0851-4C30-AC8C-C9473CDF41A8}" destId="{E44A9A34-22A3-41C5-80B3-CEEF405A5C37}" srcOrd="0" destOrd="0" presId="urn:microsoft.com/office/officeart/2016/7/layout/LinearBlockProcessNumbered"/>
    <dgm:cxn modelId="{BC33665F-2E7A-465A-944B-9FC85372206D}" type="presParOf" srcId="{ABB3E2A5-0851-4C30-AC8C-C9473CDF41A8}" destId="{C5B14020-71D5-4B28-A744-4A3B0674C432}" srcOrd="1" destOrd="0" presId="urn:microsoft.com/office/officeart/2016/7/layout/LinearBlockProcessNumbered"/>
    <dgm:cxn modelId="{5F031649-BC1D-45A3-A254-701A99B387C2}" type="presParOf" srcId="{ABB3E2A5-0851-4C30-AC8C-C9473CDF41A8}" destId="{C9C55F93-B390-48BC-AB54-02261A7D5F7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17F459-F07E-42AB-8318-8F4A2C183CA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DB676C8-B48B-4762-8C10-0C02CF53773E}">
      <dgm:prSet/>
      <dgm:spPr/>
      <dgm:t>
        <a:bodyPr/>
        <a:lstStyle/>
        <a:p>
          <a:r>
            <a:rPr lang="en-IN" dirty="0"/>
            <a:t>If the network conditions are poor.</a:t>
          </a:r>
          <a:endParaRPr lang="en-US" dirty="0"/>
        </a:p>
      </dgm:t>
    </dgm:pt>
    <dgm:pt modelId="{8D84F53C-4352-48F3-A858-64D9733E7A47}" type="parTrans" cxnId="{4187D7EC-3590-4EF5-A8A1-0F07802E282E}">
      <dgm:prSet/>
      <dgm:spPr/>
      <dgm:t>
        <a:bodyPr/>
        <a:lstStyle/>
        <a:p>
          <a:endParaRPr lang="en-US"/>
        </a:p>
      </dgm:t>
    </dgm:pt>
    <dgm:pt modelId="{D9534994-CE2C-4164-8157-9ED3436DE96A}" type="sibTrans" cxnId="{4187D7EC-3590-4EF5-A8A1-0F07802E282E}">
      <dgm:prSet/>
      <dgm:spPr/>
      <dgm:t>
        <a:bodyPr/>
        <a:lstStyle/>
        <a:p>
          <a:endParaRPr lang="en-US"/>
        </a:p>
      </dgm:t>
    </dgm:pt>
    <dgm:pt modelId="{100BFE73-A9ED-41A2-A7AA-1164C307B3DF}">
      <dgm:prSet/>
      <dgm:spPr/>
      <dgm:t>
        <a:bodyPr/>
        <a:lstStyle/>
        <a:p>
          <a:r>
            <a:rPr lang="en-IN"/>
            <a:t>If we identify a bottle neck situation in the flow.</a:t>
          </a:r>
          <a:endParaRPr lang="en-US"/>
        </a:p>
      </dgm:t>
    </dgm:pt>
    <dgm:pt modelId="{AEB8CC85-137B-47D1-8369-1F317C049198}" type="parTrans" cxnId="{BD86652B-A0FA-427E-8C14-CFE44BB42D0A}">
      <dgm:prSet/>
      <dgm:spPr/>
      <dgm:t>
        <a:bodyPr/>
        <a:lstStyle/>
        <a:p>
          <a:endParaRPr lang="en-US"/>
        </a:p>
      </dgm:t>
    </dgm:pt>
    <dgm:pt modelId="{F6E9EDA1-8C28-49CA-A2B6-A6FF9CED55EA}" type="sibTrans" cxnId="{BD86652B-A0FA-427E-8C14-CFE44BB42D0A}">
      <dgm:prSet/>
      <dgm:spPr/>
      <dgm:t>
        <a:bodyPr/>
        <a:lstStyle/>
        <a:p>
          <a:endParaRPr lang="en-US"/>
        </a:p>
      </dgm:t>
    </dgm:pt>
    <dgm:pt modelId="{799EC752-18CF-4DF0-9F87-3ADD7CFE027C}">
      <dgm:prSet/>
      <dgm:spPr/>
      <dgm:t>
        <a:bodyPr/>
        <a:lstStyle/>
        <a:p>
          <a:r>
            <a:rPr lang="en-IN"/>
            <a:t>If we experience degradation of quality of the network packets received by the end node.</a:t>
          </a:r>
          <a:endParaRPr lang="en-US"/>
        </a:p>
      </dgm:t>
    </dgm:pt>
    <dgm:pt modelId="{3AE07E5A-72C7-44F5-ACF7-D840139A651B}" type="parTrans" cxnId="{6C17B9C9-0394-4598-B578-1094EE0322E9}">
      <dgm:prSet/>
      <dgm:spPr/>
      <dgm:t>
        <a:bodyPr/>
        <a:lstStyle/>
        <a:p>
          <a:endParaRPr lang="en-US"/>
        </a:p>
      </dgm:t>
    </dgm:pt>
    <dgm:pt modelId="{BB5B7D08-1B89-48AB-A783-B4993D87D89A}" type="sibTrans" cxnId="{6C17B9C9-0394-4598-B578-1094EE0322E9}">
      <dgm:prSet/>
      <dgm:spPr/>
      <dgm:t>
        <a:bodyPr/>
        <a:lstStyle/>
        <a:p>
          <a:endParaRPr lang="en-US"/>
        </a:p>
      </dgm:t>
    </dgm:pt>
    <dgm:pt modelId="{CD4A6DF2-0E49-4F0D-A903-1E3A7E4EC695}">
      <dgm:prSet/>
      <dgm:spPr/>
      <dgm:t>
        <a:bodyPr/>
        <a:lstStyle/>
        <a:p>
          <a:r>
            <a:rPr lang="en-IN"/>
            <a:t>When a custom path is needed.</a:t>
          </a:r>
          <a:endParaRPr lang="en-US"/>
        </a:p>
      </dgm:t>
    </dgm:pt>
    <dgm:pt modelId="{90A7CC90-F3E3-468C-9FCB-1F6B2CE7D0A9}" type="parTrans" cxnId="{D7D87497-D7CE-4F16-8F2F-A8CF4AAE7FC5}">
      <dgm:prSet/>
      <dgm:spPr/>
      <dgm:t>
        <a:bodyPr/>
        <a:lstStyle/>
        <a:p>
          <a:endParaRPr lang="en-US"/>
        </a:p>
      </dgm:t>
    </dgm:pt>
    <dgm:pt modelId="{1DCF9ECE-11D7-4F88-AED0-46469E772507}" type="sibTrans" cxnId="{D7D87497-D7CE-4F16-8F2F-A8CF4AAE7FC5}">
      <dgm:prSet/>
      <dgm:spPr/>
      <dgm:t>
        <a:bodyPr/>
        <a:lstStyle/>
        <a:p>
          <a:endParaRPr lang="en-US"/>
        </a:p>
      </dgm:t>
    </dgm:pt>
    <dgm:pt modelId="{E3679199-BAD4-4C98-A799-F9587DC7963E}" type="pres">
      <dgm:prSet presAssocID="{4717F459-F07E-42AB-8318-8F4A2C183CA2}" presName="outerComposite" presStyleCnt="0">
        <dgm:presLayoutVars>
          <dgm:chMax val="5"/>
          <dgm:dir/>
          <dgm:resizeHandles val="exact"/>
        </dgm:presLayoutVars>
      </dgm:prSet>
      <dgm:spPr/>
    </dgm:pt>
    <dgm:pt modelId="{FA7B20E8-A061-4B91-A8AC-62065DA707C2}" type="pres">
      <dgm:prSet presAssocID="{4717F459-F07E-42AB-8318-8F4A2C183CA2}" presName="dummyMaxCanvas" presStyleCnt="0">
        <dgm:presLayoutVars/>
      </dgm:prSet>
      <dgm:spPr/>
    </dgm:pt>
    <dgm:pt modelId="{45CA41B3-E728-4C92-B651-07BC751DF89D}" type="pres">
      <dgm:prSet presAssocID="{4717F459-F07E-42AB-8318-8F4A2C183CA2}" presName="FourNodes_1" presStyleLbl="node1" presStyleIdx="0" presStyleCnt="4" custLinFactNeighborX="-53031" custLinFactNeighborY="-17">
        <dgm:presLayoutVars>
          <dgm:bulletEnabled val="1"/>
        </dgm:presLayoutVars>
      </dgm:prSet>
      <dgm:spPr/>
    </dgm:pt>
    <dgm:pt modelId="{229CE01B-4787-406F-8624-2AF952DF595F}" type="pres">
      <dgm:prSet presAssocID="{4717F459-F07E-42AB-8318-8F4A2C183CA2}" presName="FourNodes_2" presStyleLbl="node1" presStyleIdx="1" presStyleCnt="4">
        <dgm:presLayoutVars>
          <dgm:bulletEnabled val="1"/>
        </dgm:presLayoutVars>
      </dgm:prSet>
      <dgm:spPr/>
    </dgm:pt>
    <dgm:pt modelId="{C96FA57C-18A5-4BE6-9034-38E9D2E852C0}" type="pres">
      <dgm:prSet presAssocID="{4717F459-F07E-42AB-8318-8F4A2C183CA2}" presName="FourNodes_3" presStyleLbl="node1" presStyleIdx="2" presStyleCnt="4">
        <dgm:presLayoutVars>
          <dgm:bulletEnabled val="1"/>
        </dgm:presLayoutVars>
      </dgm:prSet>
      <dgm:spPr/>
    </dgm:pt>
    <dgm:pt modelId="{340BFFC0-9DAE-41F9-BF3F-512EA880D3E5}" type="pres">
      <dgm:prSet presAssocID="{4717F459-F07E-42AB-8318-8F4A2C183CA2}" presName="FourNodes_4" presStyleLbl="node1" presStyleIdx="3" presStyleCnt="4">
        <dgm:presLayoutVars>
          <dgm:bulletEnabled val="1"/>
        </dgm:presLayoutVars>
      </dgm:prSet>
      <dgm:spPr/>
    </dgm:pt>
    <dgm:pt modelId="{8E2981BA-25AB-4092-82C9-E0DCF648AB11}" type="pres">
      <dgm:prSet presAssocID="{4717F459-F07E-42AB-8318-8F4A2C183CA2}" presName="FourConn_1-2" presStyleLbl="fgAccFollowNode1" presStyleIdx="0" presStyleCnt="3">
        <dgm:presLayoutVars>
          <dgm:bulletEnabled val="1"/>
        </dgm:presLayoutVars>
      </dgm:prSet>
      <dgm:spPr/>
    </dgm:pt>
    <dgm:pt modelId="{C215D260-C117-41FC-BF73-05107E611CCB}" type="pres">
      <dgm:prSet presAssocID="{4717F459-F07E-42AB-8318-8F4A2C183CA2}" presName="FourConn_2-3" presStyleLbl="fgAccFollowNode1" presStyleIdx="1" presStyleCnt="3">
        <dgm:presLayoutVars>
          <dgm:bulletEnabled val="1"/>
        </dgm:presLayoutVars>
      </dgm:prSet>
      <dgm:spPr/>
    </dgm:pt>
    <dgm:pt modelId="{78197546-7DC2-4396-BB2E-B2244C096217}" type="pres">
      <dgm:prSet presAssocID="{4717F459-F07E-42AB-8318-8F4A2C183CA2}" presName="FourConn_3-4" presStyleLbl="fgAccFollowNode1" presStyleIdx="2" presStyleCnt="3">
        <dgm:presLayoutVars>
          <dgm:bulletEnabled val="1"/>
        </dgm:presLayoutVars>
      </dgm:prSet>
      <dgm:spPr/>
    </dgm:pt>
    <dgm:pt modelId="{4ACE2328-EBAF-4667-A35D-5B66B37395A5}" type="pres">
      <dgm:prSet presAssocID="{4717F459-F07E-42AB-8318-8F4A2C183CA2}" presName="FourNodes_1_text" presStyleLbl="node1" presStyleIdx="3" presStyleCnt="4">
        <dgm:presLayoutVars>
          <dgm:bulletEnabled val="1"/>
        </dgm:presLayoutVars>
      </dgm:prSet>
      <dgm:spPr/>
    </dgm:pt>
    <dgm:pt modelId="{8B844D19-F679-4F85-8F5B-25412C04FDC0}" type="pres">
      <dgm:prSet presAssocID="{4717F459-F07E-42AB-8318-8F4A2C183CA2}" presName="FourNodes_2_text" presStyleLbl="node1" presStyleIdx="3" presStyleCnt="4">
        <dgm:presLayoutVars>
          <dgm:bulletEnabled val="1"/>
        </dgm:presLayoutVars>
      </dgm:prSet>
      <dgm:spPr/>
    </dgm:pt>
    <dgm:pt modelId="{FB0D2448-A90B-44BC-88AD-2804B874A0F5}" type="pres">
      <dgm:prSet presAssocID="{4717F459-F07E-42AB-8318-8F4A2C183CA2}" presName="FourNodes_3_text" presStyleLbl="node1" presStyleIdx="3" presStyleCnt="4">
        <dgm:presLayoutVars>
          <dgm:bulletEnabled val="1"/>
        </dgm:presLayoutVars>
      </dgm:prSet>
      <dgm:spPr/>
    </dgm:pt>
    <dgm:pt modelId="{51981E66-EF98-4294-BCBB-F8CAA0292AA0}" type="pres">
      <dgm:prSet presAssocID="{4717F459-F07E-42AB-8318-8F4A2C183CA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234F104-E395-43D1-B4FD-7371E6E82ADE}" type="presOf" srcId="{100BFE73-A9ED-41A2-A7AA-1164C307B3DF}" destId="{8B844D19-F679-4F85-8F5B-25412C04FDC0}" srcOrd="1" destOrd="0" presId="urn:microsoft.com/office/officeart/2005/8/layout/vProcess5"/>
    <dgm:cxn modelId="{E81FF614-4EB5-4989-A119-B0DF86CCE850}" type="presOf" srcId="{799EC752-18CF-4DF0-9F87-3ADD7CFE027C}" destId="{FB0D2448-A90B-44BC-88AD-2804B874A0F5}" srcOrd="1" destOrd="0" presId="urn:microsoft.com/office/officeart/2005/8/layout/vProcess5"/>
    <dgm:cxn modelId="{5E628717-4E0E-4052-ACA2-F7C804723F62}" type="presOf" srcId="{BB5B7D08-1B89-48AB-A783-B4993D87D89A}" destId="{78197546-7DC2-4396-BB2E-B2244C096217}" srcOrd="0" destOrd="0" presId="urn:microsoft.com/office/officeart/2005/8/layout/vProcess5"/>
    <dgm:cxn modelId="{BD86652B-A0FA-427E-8C14-CFE44BB42D0A}" srcId="{4717F459-F07E-42AB-8318-8F4A2C183CA2}" destId="{100BFE73-A9ED-41A2-A7AA-1164C307B3DF}" srcOrd="1" destOrd="0" parTransId="{AEB8CC85-137B-47D1-8369-1F317C049198}" sibTransId="{F6E9EDA1-8C28-49CA-A2B6-A6FF9CED55EA}"/>
    <dgm:cxn modelId="{618B1E60-2A8C-4C10-AA57-D1733591541B}" type="presOf" srcId="{CD4A6DF2-0E49-4F0D-A903-1E3A7E4EC695}" destId="{51981E66-EF98-4294-BCBB-F8CAA0292AA0}" srcOrd="1" destOrd="0" presId="urn:microsoft.com/office/officeart/2005/8/layout/vProcess5"/>
    <dgm:cxn modelId="{215B1E61-3EDC-4F06-B439-0C361AA79AC1}" type="presOf" srcId="{ADB676C8-B48B-4762-8C10-0C02CF53773E}" destId="{4ACE2328-EBAF-4667-A35D-5B66B37395A5}" srcOrd="1" destOrd="0" presId="urn:microsoft.com/office/officeart/2005/8/layout/vProcess5"/>
    <dgm:cxn modelId="{B492F462-43A7-4906-8198-F3E33D7A8820}" type="presOf" srcId="{100BFE73-A9ED-41A2-A7AA-1164C307B3DF}" destId="{229CE01B-4787-406F-8624-2AF952DF595F}" srcOrd="0" destOrd="0" presId="urn:microsoft.com/office/officeart/2005/8/layout/vProcess5"/>
    <dgm:cxn modelId="{40F34D74-F5E7-4433-8E52-84C6B45ACADB}" type="presOf" srcId="{ADB676C8-B48B-4762-8C10-0C02CF53773E}" destId="{45CA41B3-E728-4C92-B651-07BC751DF89D}" srcOrd="0" destOrd="0" presId="urn:microsoft.com/office/officeart/2005/8/layout/vProcess5"/>
    <dgm:cxn modelId="{5C6FCD75-6293-42CC-90AE-8C6D8629A7EF}" type="presOf" srcId="{F6E9EDA1-8C28-49CA-A2B6-A6FF9CED55EA}" destId="{C215D260-C117-41FC-BF73-05107E611CCB}" srcOrd="0" destOrd="0" presId="urn:microsoft.com/office/officeart/2005/8/layout/vProcess5"/>
    <dgm:cxn modelId="{F22A8A58-2D99-4FDE-9E29-E9F65FD3E353}" type="presOf" srcId="{CD4A6DF2-0E49-4F0D-A903-1E3A7E4EC695}" destId="{340BFFC0-9DAE-41F9-BF3F-512EA880D3E5}" srcOrd="0" destOrd="0" presId="urn:microsoft.com/office/officeart/2005/8/layout/vProcess5"/>
    <dgm:cxn modelId="{89FB5179-235E-4828-B900-551D61F88356}" type="presOf" srcId="{799EC752-18CF-4DF0-9F87-3ADD7CFE027C}" destId="{C96FA57C-18A5-4BE6-9034-38E9D2E852C0}" srcOrd="0" destOrd="0" presId="urn:microsoft.com/office/officeart/2005/8/layout/vProcess5"/>
    <dgm:cxn modelId="{D7D87497-D7CE-4F16-8F2F-A8CF4AAE7FC5}" srcId="{4717F459-F07E-42AB-8318-8F4A2C183CA2}" destId="{CD4A6DF2-0E49-4F0D-A903-1E3A7E4EC695}" srcOrd="3" destOrd="0" parTransId="{90A7CC90-F3E3-468C-9FCB-1F6B2CE7D0A9}" sibTransId="{1DCF9ECE-11D7-4F88-AED0-46469E772507}"/>
    <dgm:cxn modelId="{97B35A9F-AC47-4D58-BD7D-F521FE69EDA8}" type="presOf" srcId="{4717F459-F07E-42AB-8318-8F4A2C183CA2}" destId="{E3679199-BAD4-4C98-A799-F9587DC7963E}" srcOrd="0" destOrd="0" presId="urn:microsoft.com/office/officeart/2005/8/layout/vProcess5"/>
    <dgm:cxn modelId="{61A6A7C4-CC7F-4909-A0C3-746519358BB2}" type="presOf" srcId="{D9534994-CE2C-4164-8157-9ED3436DE96A}" destId="{8E2981BA-25AB-4092-82C9-E0DCF648AB11}" srcOrd="0" destOrd="0" presId="urn:microsoft.com/office/officeart/2005/8/layout/vProcess5"/>
    <dgm:cxn modelId="{6C17B9C9-0394-4598-B578-1094EE0322E9}" srcId="{4717F459-F07E-42AB-8318-8F4A2C183CA2}" destId="{799EC752-18CF-4DF0-9F87-3ADD7CFE027C}" srcOrd="2" destOrd="0" parTransId="{3AE07E5A-72C7-44F5-ACF7-D840139A651B}" sibTransId="{BB5B7D08-1B89-48AB-A783-B4993D87D89A}"/>
    <dgm:cxn modelId="{4187D7EC-3590-4EF5-A8A1-0F07802E282E}" srcId="{4717F459-F07E-42AB-8318-8F4A2C183CA2}" destId="{ADB676C8-B48B-4762-8C10-0C02CF53773E}" srcOrd="0" destOrd="0" parTransId="{8D84F53C-4352-48F3-A858-64D9733E7A47}" sibTransId="{D9534994-CE2C-4164-8157-9ED3436DE96A}"/>
    <dgm:cxn modelId="{78B60F6F-EAA1-4F68-B0E8-FFA5936AAF41}" type="presParOf" srcId="{E3679199-BAD4-4C98-A799-F9587DC7963E}" destId="{FA7B20E8-A061-4B91-A8AC-62065DA707C2}" srcOrd="0" destOrd="0" presId="urn:microsoft.com/office/officeart/2005/8/layout/vProcess5"/>
    <dgm:cxn modelId="{5D09A207-3234-47BD-9528-1DD47DE66111}" type="presParOf" srcId="{E3679199-BAD4-4C98-A799-F9587DC7963E}" destId="{45CA41B3-E728-4C92-B651-07BC751DF89D}" srcOrd="1" destOrd="0" presId="urn:microsoft.com/office/officeart/2005/8/layout/vProcess5"/>
    <dgm:cxn modelId="{493F737C-B991-4125-91F1-F4FF0284900A}" type="presParOf" srcId="{E3679199-BAD4-4C98-A799-F9587DC7963E}" destId="{229CE01B-4787-406F-8624-2AF952DF595F}" srcOrd="2" destOrd="0" presId="urn:microsoft.com/office/officeart/2005/8/layout/vProcess5"/>
    <dgm:cxn modelId="{AC127B34-5A0B-479F-ADD5-7111DEEDB240}" type="presParOf" srcId="{E3679199-BAD4-4C98-A799-F9587DC7963E}" destId="{C96FA57C-18A5-4BE6-9034-38E9D2E852C0}" srcOrd="3" destOrd="0" presId="urn:microsoft.com/office/officeart/2005/8/layout/vProcess5"/>
    <dgm:cxn modelId="{18DADD4F-1B2A-478F-B634-264CDF0C7F1A}" type="presParOf" srcId="{E3679199-BAD4-4C98-A799-F9587DC7963E}" destId="{340BFFC0-9DAE-41F9-BF3F-512EA880D3E5}" srcOrd="4" destOrd="0" presId="urn:microsoft.com/office/officeart/2005/8/layout/vProcess5"/>
    <dgm:cxn modelId="{18D0B6BC-4769-4A0A-BD3F-865B9A37770E}" type="presParOf" srcId="{E3679199-BAD4-4C98-A799-F9587DC7963E}" destId="{8E2981BA-25AB-4092-82C9-E0DCF648AB11}" srcOrd="5" destOrd="0" presId="urn:microsoft.com/office/officeart/2005/8/layout/vProcess5"/>
    <dgm:cxn modelId="{BDD911B1-3144-46AC-874D-4EEAC95B7C90}" type="presParOf" srcId="{E3679199-BAD4-4C98-A799-F9587DC7963E}" destId="{C215D260-C117-41FC-BF73-05107E611CCB}" srcOrd="6" destOrd="0" presId="urn:microsoft.com/office/officeart/2005/8/layout/vProcess5"/>
    <dgm:cxn modelId="{500143AB-6B4F-4755-BEDF-3B1B0345B0C6}" type="presParOf" srcId="{E3679199-BAD4-4C98-A799-F9587DC7963E}" destId="{78197546-7DC2-4396-BB2E-B2244C096217}" srcOrd="7" destOrd="0" presId="urn:microsoft.com/office/officeart/2005/8/layout/vProcess5"/>
    <dgm:cxn modelId="{6B56E156-A885-4CFC-882C-D58556B10A5C}" type="presParOf" srcId="{E3679199-BAD4-4C98-A799-F9587DC7963E}" destId="{4ACE2328-EBAF-4667-A35D-5B66B37395A5}" srcOrd="8" destOrd="0" presId="urn:microsoft.com/office/officeart/2005/8/layout/vProcess5"/>
    <dgm:cxn modelId="{AB46F6F3-648A-42B6-BCBF-72028E74045C}" type="presParOf" srcId="{E3679199-BAD4-4C98-A799-F9587DC7963E}" destId="{8B844D19-F679-4F85-8F5B-25412C04FDC0}" srcOrd="9" destOrd="0" presId="urn:microsoft.com/office/officeart/2005/8/layout/vProcess5"/>
    <dgm:cxn modelId="{7EE92DA3-171B-4577-B1B3-7F543B98C298}" type="presParOf" srcId="{E3679199-BAD4-4C98-A799-F9587DC7963E}" destId="{FB0D2448-A90B-44BC-88AD-2804B874A0F5}" srcOrd="10" destOrd="0" presId="urn:microsoft.com/office/officeart/2005/8/layout/vProcess5"/>
    <dgm:cxn modelId="{73481BEA-0F6D-426E-B392-E56B2AB6870E}" type="presParOf" srcId="{E3679199-BAD4-4C98-A799-F9587DC7963E}" destId="{51981E66-EF98-4294-BCBB-F8CAA0292AA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38D1C0-3D14-4E9B-AB53-34CD77753A2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018D2F-8222-4490-B144-477F784F2505}">
      <dgm:prSet/>
      <dgm:spPr/>
      <dgm:t>
        <a:bodyPr/>
        <a:lstStyle/>
        <a:p>
          <a:r>
            <a:rPr lang="en-IN"/>
            <a:t>Mininet</a:t>
          </a:r>
        </a:p>
      </dgm:t>
    </dgm:pt>
    <dgm:pt modelId="{65504693-8BFB-4642-839E-BA496CD88295}" type="parTrans" cxnId="{A9C58403-1B82-43C6-B30F-E0692D27FCF1}">
      <dgm:prSet/>
      <dgm:spPr/>
      <dgm:t>
        <a:bodyPr/>
        <a:lstStyle/>
        <a:p>
          <a:endParaRPr lang="en-US"/>
        </a:p>
      </dgm:t>
    </dgm:pt>
    <dgm:pt modelId="{7A38EAA3-1379-4E86-965A-290BCE394917}" type="sibTrans" cxnId="{A9C58403-1B82-43C6-B30F-E0692D27FCF1}">
      <dgm:prSet/>
      <dgm:spPr/>
      <dgm:t>
        <a:bodyPr/>
        <a:lstStyle/>
        <a:p>
          <a:endParaRPr lang="en-US"/>
        </a:p>
      </dgm:t>
    </dgm:pt>
    <dgm:pt modelId="{965448BA-D199-4412-BF67-E7C5CD253DB7}">
      <dgm:prSet/>
      <dgm:spPr/>
      <dgm:t>
        <a:bodyPr/>
        <a:lstStyle/>
        <a:p>
          <a:r>
            <a:rPr lang="en-IN"/>
            <a:t>POX controller</a:t>
          </a:r>
        </a:p>
      </dgm:t>
    </dgm:pt>
    <dgm:pt modelId="{E4E6CA2A-8B55-49A1-ACEE-5ED59437025E}" type="parTrans" cxnId="{13181F3B-9451-4113-8FE6-AB6B49E294D8}">
      <dgm:prSet/>
      <dgm:spPr/>
      <dgm:t>
        <a:bodyPr/>
        <a:lstStyle/>
        <a:p>
          <a:endParaRPr lang="en-US"/>
        </a:p>
      </dgm:t>
    </dgm:pt>
    <dgm:pt modelId="{3833F17F-D586-41E3-B210-3477FABFB4AD}" type="sibTrans" cxnId="{13181F3B-9451-4113-8FE6-AB6B49E294D8}">
      <dgm:prSet/>
      <dgm:spPr/>
      <dgm:t>
        <a:bodyPr/>
        <a:lstStyle/>
        <a:p>
          <a:endParaRPr lang="en-US"/>
        </a:p>
      </dgm:t>
    </dgm:pt>
    <dgm:pt modelId="{473349C0-22D5-4C9C-9483-EC05ADD2670B}">
      <dgm:prSet/>
      <dgm:spPr/>
      <dgm:t>
        <a:bodyPr/>
        <a:lstStyle/>
        <a:p>
          <a:r>
            <a:rPr lang="en-IN"/>
            <a:t>WireShark</a:t>
          </a:r>
        </a:p>
      </dgm:t>
    </dgm:pt>
    <dgm:pt modelId="{A90D040B-DA8B-4E37-9FA4-959F0E213C18}" type="parTrans" cxnId="{2CBC6D19-5B4A-4375-AEC4-D369AB99BA17}">
      <dgm:prSet/>
      <dgm:spPr/>
      <dgm:t>
        <a:bodyPr/>
        <a:lstStyle/>
        <a:p>
          <a:endParaRPr lang="en-US"/>
        </a:p>
      </dgm:t>
    </dgm:pt>
    <dgm:pt modelId="{74E7C7B9-6710-4180-A34F-9456359F3728}" type="sibTrans" cxnId="{2CBC6D19-5B4A-4375-AEC4-D369AB99BA17}">
      <dgm:prSet/>
      <dgm:spPr/>
      <dgm:t>
        <a:bodyPr/>
        <a:lstStyle/>
        <a:p>
          <a:endParaRPr lang="en-US"/>
        </a:p>
      </dgm:t>
    </dgm:pt>
    <dgm:pt modelId="{7D8F0503-E9F7-4A83-AB59-8C86354077D6}">
      <dgm:prSet/>
      <dgm:spPr/>
      <dgm:t>
        <a:bodyPr/>
        <a:lstStyle/>
        <a:p>
          <a:r>
            <a:rPr lang="en-IN" dirty="0"/>
            <a:t>Data Classifier Algorithms</a:t>
          </a:r>
        </a:p>
      </dgm:t>
    </dgm:pt>
    <dgm:pt modelId="{932E45F9-6D73-4809-A294-A4EEC1D596FC}" type="parTrans" cxnId="{12A52B1B-57A8-4ABA-A598-1DFFCEBAA44B}">
      <dgm:prSet/>
      <dgm:spPr/>
      <dgm:t>
        <a:bodyPr/>
        <a:lstStyle/>
        <a:p>
          <a:endParaRPr lang="en-US"/>
        </a:p>
      </dgm:t>
    </dgm:pt>
    <dgm:pt modelId="{E21153F4-BF33-4CED-91DF-94A52F87EA29}" type="sibTrans" cxnId="{12A52B1B-57A8-4ABA-A598-1DFFCEBAA44B}">
      <dgm:prSet/>
      <dgm:spPr/>
      <dgm:t>
        <a:bodyPr/>
        <a:lstStyle/>
        <a:p>
          <a:endParaRPr lang="en-US"/>
        </a:p>
      </dgm:t>
    </dgm:pt>
    <dgm:pt modelId="{E71C670E-CCC2-4109-B316-D4A12378311D}">
      <dgm:prSet/>
      <dgm:spPr/>
      <dgm:t>
        <a:bodyPr/>
        <a:lstStyle/>
        <a:p>
          <a:r>
            <a:rPr lang="en-IN" dirty="0" err="1"/>
            <a:t>PyShark</a:t>
          </a:r>
          <a:endParaRPr lang="en-IN" dirty="0"/>
        </a:p>
      </dgm:t>
    </dgm:pt>
    <dgm:pt modelId="{F1FFEE24-8D21-43C2-99D2-FC45716670D5}" type="parTrans" cxnId="{6D53408C-1ED3-4AEE-BAEB-B7688C440381}">
      <dgm:prSet/>
      <dgm:spPr/>
      <dgm:t>
        <a:bodyPr/>
        <a:lstStyle/>
        <a:p>
          <a:endParaRPr lang="en-US"/>
        </a:p>
      </dgm:t>
    </dgm:pt>
    <dgm:pt modelId="{33C7726A-C343-4541-BD78-6DA8174C0C3A}" type="sibTrans" cxnId="{6D53408C-1ED3-4AEE-BAEB-B7688C440381}">
      <dgm:prSet/>
      <dgm:spPr/>
      <dgm:t>
        <a:bodyPr/>
        <a:lstStyle/>
        <a:p>
          <a:endParaRPr lang="en-US"/>
        </a:p>
      </dgm:t>
    </dgm:pt>
    <dgm:pt modelId="{CADF483B-E6A7-43F8-8E2D-58A395140345}" type="pres">
      <dgm:prSet presAssocID="{0A38D1C0-3D14-4E9B-AB53-34CD77753A2C}" presName="linear" presStyleCnt="0">
        <dgm:presLayoutVars>
          <dgm:dir/>
          <dgm:animLvl val="lvl"/>
          <dgm:resizeHandles val="exact"/>
        </dgm:presLayoutVars>
      </dgm:prSet>
      <dgm:spPr/>
    </dgm:pt>
    <dgm:pt modelId="{78EE76CF-5741-42DF-914E-5B89B0F7C750}" type="pres">
      <dgm:prSet presAssocID="{DC018D2F-8222-4490-B144-477F784F2505}" presName="parentLin" presStyleCnt="0"/>
      <dgm:spPr/>
    </dgm:pt>
    <dgm:pt modelId="{CEEE963D-1C96-44E1-A3CB-84C5E66F4E72}" type="pres">
      <dgm:prSet presAssocID="{DC018D2F-8222-4490-B144-477F784F2505}" presName="parentLeftMargin" presStyleLbl="node1" presStyleIdx="0" presStyleCnt="5"/>
      <dgm:spPr/>
    </dgm:pt>
    <dgm:pt modelId="{BF90A2E8-0E77-40C8-9D0A-05013AF75B1F}" type="pres">
      <dgm:prSet presAssocID="{DC018D2F-8222-4490-B144-477F784F250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5337A56-E4CD-4D0A-AEE2-BD05990F183E}" type="pres">
      <dgm:prSet presAssocID="{DC018D2F-8222-4490-B144-477F784F2505}" presName="negativeSpace" presStyleCnt="0"/>
      <dgm:spPr/>
    </dgm:pt>
    <dgm:pt modelId="{FF2130CB-E1BB-47C5-ADF0-64FDEC220A4F}" type="pres">
      <dgm:prSet presAssocID="{DC018D2F-8222-4490-B144-477F784F2505}" presName="childText" presStyleLbl="conFgAcc1" presStyleIdx="0" presStyleCnt="5">
        <dgm:presLayoutVars>
          <dgm:bulletEnabled val="1"/>
        </dgm:presLayoutVars>
      </dgm:prSet>
      <dgm:spPr/>
    </dgm:pt>
    <dgm:pt modelId="{4FA16371-B88B-46E8-B211-E8121CE16907}" type="pres">
      <dgm:prSet presAssocID="{7A38EAA3-1379-4E86-965A-290BCE394917}" presName="spaceBetweenRectangles" presStyleCnt="0"/>
      <dgm:spPr/>
    </dgm:pt>
    <dgm:pt modelId="{85E3699A-356C-4CF8-8D5B-F6D51E7F7643}" type="pres">
      <dgm:prSet presAssocID="{965448BA-D199-4412-BF67-E7C5CD253DB7}" presName="parentLin" presStyleCnt="0"/>
      <dgm:spPr/>
    </dgm:pt>
    <dgm:pt modelId="{88037943-24EA-4DC0-91FE-CC944D57689E}" type="pres">
      <dgm:prSet presAssocID="{965448BA-D199-4412-BF67-E7C5CD253DB7}" presName="parentLeftMargin" presStyleLbl="node1" presStyleIdx="0" presStyleCnt="5"/>
      <dgm:spPr/>
    </dgm:pt>
    <dgm:pt modelId="{AA0D1993-A0FC-4684-ACFB-620CC2C85B22}" type="pres">
      <dgm:prSet presAssocID="{965448BA-D199-4412-BF67-E7C5CD253DB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D190BEC-08F9-4D9E-A558-850C4B04CC3F}" type="pres">
      <dgm:prSet presAssocID="{965448BA-D199-4412-BF67-E7C5CD253DB7}" presName="negativeSpace" presStyleCnt="0"/>
      <dgm:spPr/>
    </dgm:pt>
    <dgm:pt modelId="{9860D212-77D4-43AC-9231-4EA1106F84AE}" type="pres">
      <dgm:prSet presAssocID="{965448BA-D199-4412-BF67-E7C5CD253DB7}" presName="childText" presStyleLbl="conFgAcc1" presStyleIdx="1" presStyleCnt="5">
        <dgm:presLayoutVars>
          <dgm:bulletEnabled val="1"/>
        </dgm:presLayoutVars>
      </dgm:prSet>
      <dgm:spPr/>
    </dgm:pt>
    <dgm:pt modelId="{64C61E92-3B2F-4E02-B762-6F127C22B5A1}" type="pres">
      <dgm:prSet presAssocID="{3833F17F-D586-41E3-B210-3477FABFB4AD}" presName="spaceBetweenRectangles" presStyleCnt="0"/>
      <dgm:spPr/>
    </dgm:pt>
    <dgm:pt modelId="{F62239EC-538B-4BC9-A4F6-ABD21A462AEE}" type="pres">
      <dgm:prSet presAssocID="{473349C0-22D5-4C9C-9483-EC05ADD2670B}" presName="parentLin" presStyleCnt="0"/>
      <dgm:spPr/>
    </dgm:pt>
    <dgm:pt modelId="{E3B0D498-C6A0-4466-8C1C-1F2DEEB96044}" type="pres">
      <dgm:prSet presAssocID="{473349C0-22D5-4C9C-9483-EC05ADD2670B}" presName="parentLeftMargin" presStyleLbl="node1" presStyleIdx="1" presStyleCnt="5"/>
      <dgm:spPr/>
    </dgm:pt>
    <dgm:pt modelId="{811ABE3C-76DB-46A9-AA18-A06D3F228895}" type="pres">
      <dgm:prSet presAssocID="{473349C0-22D5-4C9C-9483-EC05ADD2670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FBF2961-22E0-4C99-B428-6BE83C217933}" type="pres">
      <dgm:prSet presAssocID="{473349C0-22D5-4C9C-9483-EC05ADD2670B}" presName="negativeSpace" presStyleCnt="0"/>
      <dgm:spPr/>
    </dgm:pt>
    <dgm:pt modelId="{42173C2C-749A-46A3-BB6D-ACD0E70E4D95}" type="pres">
      <dgm:prSet presAssocID="{473349C0-22D5-4C9C-9483-EC05ADD2670B}" presName="childText" presStyleLbl="conFgAcc1" presStyleIdx="2" presStyleCnt="5">
        <dgm:presLayoutVars>
          <dgm:bulletEnabled val="1"/>
        </dgm:presLayoutVars>
      </dgm:prSet>
      <dgm:spPr/>
    </dgm:pt>
    <dgm:pt modelId="{4A6F057C-7B1B-4A7E-9D93-BB8DF4CB6909}" type="pres">
      <dgm:prSet presAssocID="{74E7C7B9-6710-4180-A34F-9456359F3728}" presName="spaceBetweenRectangles" presStyleCnt="0"/>
      <dgm:spPr/>
    </dgm:pt>
    <dgm:pt modelId="{361E73C7-4A7F-4403-967E-9D7F8BB33C06}" type="pres">
      <dgm:prSet presAssocID="{7D8F0503-E9F7-4A83-AB59-8C86354077D6}" presName="parentLin" presStyleCnt="0"/>
      <dgm:spPr/>
    </dgm:pt>
    <dgm:pt modelId="{9B8180B4-3B18-44DF-862D-418AB3A2D53B}" type="pres">
      <dgm:prSet presAssocID="{7D8F0503-E9F7-4A83-AB59-8C86354077D6}" presName="parentLeftMargin" presStyleLbl="node1" presStyleIdx="2" presStyleCnt="5"/>
      <dgm:spPr/>
    </dgm:pt>
    <dgm:pt modelId="{47F810DD-DCA9-4B3B-94C6-C18BAAEAF6A0}" type="pres">
      <dgm:prSet presAssocID="{7D8F0503-E9F7-4A83-AB59-8C86354077D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7E317B3-E25C-4BB9-8F0E-2A698C7B652B}" type="pres">
      <dgm:prSet presAssocID="{7D8F0503-E9F7-4A83-AB59-8C86354077D6}" presName="negativeSpace" presStyleCnt="0"/>
      <dgm:spPr/>
    </dgm:pt>
    <dgm:pt modelId="{D863A395-07AA-42AB-86CA-DF259B146704}" type="pres">
      <dgm:prSet presAssocID="{7D8F0503-E9F7-4A83-AB59-8C86354077D6}" presName="childText" presStyleLbl="conFgAcc1" presStyleIdx="3" presStyleCnt="5">
        <dgm:presLayoutVars>
          <dgm:bulletEnabled val="1"/>
        </dgm:presLayoutVars>
      </dgm:prSet>
      <dgm:spPr/>
    </dgm:pt>
    <dgm:pt modelId="{8ABD3015-6C66-4E47-9E53-0A8D8B6191A7}" type="pres">
      <dgm:prSet presAssocID="{E21153F4-BF33-4CED-91DF-94A52F87EA29}" presName="spaceBetweenRectangles" presStyleCnt="0"/>
      <dgm:spPr/>
    </dgm:pt>
    <dgm:pt modelId="{0AAB756B-B4F0-490C-8F5A-0564AB3AE4DA}" type="pres">
      <dgm:prSet presAssocID="{E71C670E-CCC2-4109-B316-D4A12378311D}" presName="parentLin" presStyleCnt="0"/>
      <dgm:spPr/>
    </dgm:pt>
    <dgm:pt modelId="{54B7242A-75ED-4EC8-9A68-9A8BAD076AA2}" type="pres">
      <dgm:prSet presAssocID="{E71C670E-CCC2-4109-B316-D4A12378311D}" presName="parentLeftMargin" presStyleLbl="node1" presStyleIdx="3" presStyleCnt="5"/>
      <dgm:spPr/>
    </dgm:pt>
    <dgm:pt modelId="{DD9E0C0F-525F-41C9-B3D9-DB0E4EEC6C9A}" type="pres">
      <dgm:prSet presAssocID="{E71C670E-CCC2-4109-B316-D4A12378311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0BD6938-B64A-4765-834D-77243FBB2EA0}" type="pres">
      <dgm:prSet presAssocID="{E71C670E-CCC2-4109-B316-D4A12378311D}" presName="negativeSpace" presStyleCnt="0"/>
      <dgm:spPr/>
    </dgm:pt>
    <dgm:pt modelId="{224B25E7-0A55-406E-94DA-124441C708CF}" type="pres">
      <dgm:prSet presAssocID="{E71C670E-CCC2-4109-B316-D4A12378311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9C58403-1B82-43C6-B30F-E0692D27FCF1}" srcId="{0A38D1C0-3D14-4E9B-AB53-34CD77753A2C}" destId="{DC018D2F-8222-4490-B144-477F784F2505}" srcOrd="0" destOrd="0" parTransId="{65504693-8BFB-4642-839E-BA496CD88295}" sibTransId="{7A38EAA3-1379-4E86-965A-290BCE394917}"/>
    <dgm:cxn modelId="{2CBC6D19-5B4A-4375-AEC4-D369AB99BA17}" srcId="{0A38D1C0-3D14-4E9B-AB53-34CD77753A2C}" destId="{473349C0-22D5-4C9C-9483-EC05ADD2670B}" srcOrd="2" destOrd="0" parTransId="{A90D040B-DA8B-4E37-9FA4-959F0E213C18}" sibTransId="{74E7C7B9-6710-4180-A34F-9456359F3728}"/>
    <dgm:cxn modelId="{12A52B1B-57A8-4ABA-A598-1DFFCEBAA44B}" srcId="{0A38D1C0-3D14-4E9B-AB53-34CD77753A2C}" destId="{7D8F0503-E9F7-4A83-AB59-8C86354077D6}" srcOrd="3" destOrd="0" parTransId="{932E45F9-6D73-4809-A294-A4EEC1D596FC}" sibTransId="{E21153F4-BF33-4CED-91DF-94A52F87EA29}"/>
    <dgm:cxn modelId="{DEA6BC1F-5973-470F-AEE4-4A8B3E91B3ED}" type="presOf" srcId="{473349C0-22D5-4C9C-9483-EC05ADD2670B}" destId="{811ABE3C-76DB-46A9-AA18-A06D3F228895}" srcOrd="1" destOrd="0" presId="urn:microsoft.com/office/officeart/2005/8/layout/list1"/>
    <dgm:cxn modelId="{13181F3B-9451-4113-8FE6-AB6B49E294D8}" srcId="{0A38D1C0-3D14-4E9B-AB53-34CD77753A2C}" destId="{965448BA-D199-4412-BF67-E7C5CD253DB7}" srcOrd="1" destOrd="0" parTransId="{E4E6CA2A-8B55-49A1-ACEE-5ED59437025E}" sibTransId="{3833F17F-D586-41E3-B210-3477FABFB4AD}"/>
    <dgm:cxn modelId="{376A5463-9E82-47DA-83E3-3717C7F6604B}" type="presOf" srcId="{965448BA-D199-4412-BF67-E7C5CD253DB7}" destId="{88037943-24EA-4DC0-91FE-CC944D57689E}" srcOrd="0" destOrd="0" presId="urn:microsoft.com/office/officeart/2005/8/layout/list1"/>
    <dgm:cxn modelId="{11FF0965-5617-4774-A51C-41A4FFED78E4}" type="presOf" srcId="{7D8F0503-E9F7-4A83-AB59-8C86354077D6}" destId="{9B8180B4-3B18-44DF-862D-418AB3A2D53B}" srcOrd="0" destOrd="0" presId="urn:microsoft.com/office/officeart/2005/8/layout/list1"/>
    <dgm:cxn modelId="{2BE93971-749F-4548-B0CA-8B912136CB82}" type="presOf" srcId="{0A38D1C0-3D14-4E9B-AB53-34CD77753A2C}" destId="{CADF483B-E6A7-43F8-8E2D-58A395140345}" srcOrd="0" destOrd="0" presId="urn:microsoft.com/office/officeart/2005/8/layout/list1"/>
    <dgm:cxn modelId="{6D53408C-1ED3-4AEE-BAEB-B7688C440381}" srcId="{0A38D1C0-3D14-4E9B-AB53-34CD77753A2C}" destId="{E71C670E-CCC2-4109-B316-D4A12378311D}" srcOrd="4" destOrd="0" parTransId="{F1FFEE24-8D21-43C2-99D2-FC45716670D5}" sibTransId="{33C7726A-C343-4541-BD78-6DA8174C0C3A}"/>
    <dgm:cxn modelId="{68A96993-4030-4533-ADAD-5F4E30B7A1E4}" type="presOf" srcId="{DC018D2F-8222-4490-B144-477F784F2505}" destId="{BF90A2E8-0E77-40C8-9D0A-05013AF75B1F}" srcOrd="1" destOrd="0" presId="urn:microsoft.com/office/officeart/2005/8/layout/list1"/>
    <dgm:cxn modelId="{52B4BA93-03B5-425B-9219-AE415CA9144F}" type="presOf" srcId="{E71C670E-CCC2-4109-B316-D4A12378311D}" destId="{DD9E0C0F-525F-41C9-B3D9-DB0E4EEC6C9A}" srcOrd="1" destOrd="0" presId="urn:microsoft.com/office/officeart/2005/8/layout/list1"/>
    <dgm:cxn modelId="{0AFD4C96-C9E5-47B2-B5B6-B092DD26A6AF}" type="presOf" srcId="{7D8F0503-E9F7-4A83-AB59-8C86354077D6}" destId="{47F810DD-DCA9-4B3B-94C6-C18BAAEAF6A0}" srcOrd="1" destOrd="0" presId="urn:microsoft.com/office/officeart/2005/8/layout/list1"/>
    <dgm:cxn modelId="{45AB2ADB-0364-46B8-A5BD-9B2859C15221}" type="presOf" srcId="{E71C670E-CCC2-4109-B316-D4A12378311D}" destId="{54B7242A-75ED-4EC8-9A68-9A8BAD076AA2}" srcOrd="0" destOrd="0" presId="urn:microsoft.com/office/officeart/2005/8/layout/list1"/>
    <dgm:cxn modelId="{C64DF9DF-147E-4688-A1A5-8D6B9F3D2A51}" type="presOf" srcId="{473349C0-22D5-4C9C-9483-EC05ADD2670B}" destId="{E3B0D498-C6A0-4466-8C1C-1F2DEEB96044}" srcOrd="0" destOrd="0" presId="urn:microsoft.com/office/officeart/2005/8/layout/list1"/>
    <dgm:cxn modelId="{4D722EE7-28AA-4EA1-94A5-20448C3A4E60}" type="presOf" srcId="{DC018D2F-8222-4490-B144-477F784F2505}" destId="{CEEE963D-1C96-44E1-A3CB-84C5E66F4E72}" srcOrd="0" destOrd="0" presId="urn:microsoft.com/office/officeart/2005/8/layout/list1"/>
    <dgm:cxn modelId="{D421C8F2-9C84-4CDD-AF5A-7368DEB23DD2}" type="presOf" srcId="{965448BA-D199-4412-BF67-E7C5CD253DB7}" destId="{AA0D1993-A0FC-4684-ACFB-620CC2C85B22}" srcOrd="1" destOrd="0" presId="urn:microsoft.com/office/officeart/2005/8/layout/list1"/>
    <dgm:cxn modelId="{DA04B02E-EB14-43CC-B10E-3F0F8EB6D4C8}" type="presParOf" srcId="{CADF483B-E6A7-43F8-8E2D-58A395140345}" destId="{78EE76CF-5741-42DF-914E-5B89B0F7C750}" srcOrd="0" destOrd="0" presId="urn:microsoft.com/office/officeart/2005/8/layout/list1"/>
    <dgm:cxn modelId="{4A0F2EAD-74DE-47DB-A7DE-A1F0384B2AFF}" type="presParOf" srcId="{78EE76CF-5741-42DF-914E-5B89B0F7C750}" destId="{CEEE963D-1C96-44E1-A3CB-84C5E66F4E72}" srcOrd="0" destOrd="0" presId="urn:microsoft.com/office/officeart/2005/8/layout/list1"/>
    <dgm:cxn modelId="{2151E862-D2DE-46E7-8FF6-A35AE7A3EBCB}" type="presParOf" srcId="{78EE76CF-5741-42DF-914E-5B89B0F7C750}" destId="{BF90A2E8-0E77-40C8-9D0A-05013AF75B1F}" srcOrd="1" destOrd="0" presId="urn:microsoft.com/office/officeart/2005/8/layout/list1"/>
    <dgm:cxn modelId="{D4B5EE78-EC02-406E-9FC5-543D90265241}" type="presParOf" srcId="{CADF483B-E6A7-43F8-8E2D-58A395140345}" destId="{C5337A56-E4CD-4D0A-AEE2-BD05990F183E}" srcOrd="1" destOrd="0" presId="urn:microsoft.com/office/officeart/2005/8/layout/list1"/>
    <dgm:cxn modelId="{44749DBC-BEC5-4B4C-91E9-F8EABF2576A0}" type="presParOf" srcId="{CADF483B-E6A7-43F8-8E2D-58A395140345}" destId="{FF2130CB-E1BB-47C5-ADF0-64FDEC220A4F}" srcOrd="2" destOrd="0" presId="urn:microsoft.com/office/officeart/2005/8/layout/list1"/>
    <dgm:cxn modelId="{4D4E28E1-EE15-4BA4-B920-1941C485DBEB}" type="presParOf" srcId="{CADF483B-E6A7-43F8-8E2D-58A395140345}" destId="{4FA16371-B88B-46E8-B211-E8121CE16907}" srcOrd="3" destOrd="0" presId="urn:microsoft.com/office/officeart/2005/8/layout/list1"/>
    <dgm:cxn modelId="{71516F77-08F1-4EC4-9BDE-1B57802E0793}" type="presParOf" srcId="{CADF483B-E6A7-43F8-8E2D-58A395140345}" destId="{85E3699A-356C-4CF8-8D5B-F6D51E7F7643}" srcOrd="4" destOrd="0" presId="urn:microsoft.com/office/officeart/2005/8/layout/list1"/>
    <dgm:cxn modelId="{B240FEFB-1684-4D02-89E7-9DE558A13A67}" type="presParOf" srcId="{85E3699A-356C-4CF8-8D5B-F6D51E7F7643}" destId="{88037943-24EA-4DC0-91FE-CC944D57689E}" srcOrd="0" destOrd="0" presId="urn:microsoft.com/office/officeart/2005/8/layout/list1"/>
    <dgm:cxn modelId="{3D18D921-5DB6-4BC4-A7A4-D5598E03866E}" type="presParOf" srcId="{85E3699A-356C-4CF8-8D5B-F6D51E7F7643}" destId="{AA0D1993-A0FC-4684-ACFB-620CC2C85B22}" srcOrd="1" destOrd="0" presId="urn:microsoft.com/office/officeart/2005/8/layout/list1"/>
    <dgm:cxn modelId="{84E86045-9F71-4D35-95FF-1AE21AB0C052}" type="presParOf" srcId="{CADF483B-E6A7-43F8-8E2D-58A395140345}" destId="{6D190BEC-08F9-4D9E-A558-850C4B04CC3F}" srcOrd="5" destOrd="0" presId="urn:microsoft.com/office/officeart/2005/8/layout/list1"/>
    <dgm:cxn modelId="{BEADE419-6643-4C5D-AED9-EBEC225EF6BD}" type="presParOf" srcId="{CADF483B-E6A7-43F8-8E2D-58A395140345}" destId="{9860D212-77D4-43AC-9231-4EA1106F84AE}" srcOrd="6" destOrd="0" presId="urn:microsoft.com/office/officeart/2005/8/layout/list1"/>
    <dgm:cxn modelId="{8BC90BF5-BBC3-4D7A-BBB6-0F5BF8A95CE5}" type="presParOf" srcId="{CADF483B-E6A7-43F8-8E2D-58A395140345}" destId="{64C61E92-3B2F-4E02-B762-6F127C22B5A1}" srcOrd="7" destOrd="0" presId="urn:microsoft.com/office/officeart/2005/8/layout/list1"/>
    <dgm:cxn modelId="{77606682-3E0F-4AAD-BC17-CE711A54A10D}" type="presParOf" srcId="{CADF483B-E6A7-43F8-8E2D-58A395140345}" destId="{F62239EC-538B-4BC9-A4F6-ABD21A462AEE}" srcOrd="8" destOrd="0" presId="urn:microsoft.com/office/officeart/2005/8/layout/list1"/>
    <dgm:cxn modelId="{306E9E6F-C064-4BE1-BA07-8832BBBE2161}" type="presParOf" srcId="{F62239EC-538B-4BC9-A4F6-ABD21A462AEE}" destId="{E3B0D498-C6A0-4466-8C1C-1F2DEEB96044}" srcOrd="0" destOrd="0" presId="urn:microsoft.com/office/officeart/2005/8/layout/list1"/>
    <dgm:cxn modelId="{61A37403-2FFF-40AB-8FEB-F88BB6779916}" type="presParOf" srcId="{F62239EC-538B-4BC9-A4F6-ABD21A462AEE}" destId="{811ABE3C-76DB-46A9-AA18-A06D3F228895}" srcOrd="1" destOrd="0" presId="urn:microsoft.com/office/officeart/2005/8/layout/list1"/>
    <dgm:cxn modelId="{90BE8EF2-FE33-4DD5-8D9E-942BD85C1511}" type="presParOf" srcId="{CADF483B-E6A7-43F8-8E2D-58A395140345}" destId="{FFBF2961-22E0-4C99-B428-6BE83C217933}" srcOrd="9" destOrd="0" presId="urn:microsoft.com/office/officeart/2005/8/layout/list1"/>
    <dgm:cxn modelId="{B7D1F768-9868-4A53-AAFF-F741B24BAD96}" type="presParOf" srcId="{CADF483B-E6A7-43F8-8E2D-58A395140345}" destId="{42173C2C-749A-46A3-BB6D-ACD0E70E4D95}" srcOrd="10" destOrd="0" presId="urn:microsoft.com/office/officeart/2005/8/layout/list1"/>
    <dgm:cxn modelId="{DEBF189C-4DFF-4F75-8190-FFB06A63F743}" type="presParOf" srcId="{CADF483B-E6A7-43F8-8E2D-58A395140345}" destId="{4A6F057C-7B1B-4A7E-9D93-BB8DF4CB6909}" srcOrd="11" destOrd="0" presId="urn:microsoft.com/office/officeart/2005/8/layout/list1"/>
    <dgm:cxn modelId="{9526B923-8182-4A69-926C-0A0DB10E4195}" type="presParOf" srcId="{CADF483B-E6A7-43F8-8E2D-58A395140345}" destId="{361E73C7-4A7F-4403-967E-9D7F8BB33C06}" srcOrd="12" destOrd="0" presId="urn:microsoft.com/office/officeart/2005/8/layout/list1"/>
    <dgm:cxn modelId="{33935E48-310F-4CFC-BC4B-2ADE64CA1D18}" type="presParOf" srcId="{361E73C7-4A7F-4403-967E-9D7F8BB33C06}" destId="{9B8180B4-3B18-44DF-862D-418AB3A2D53B}" srcOrd="0" destOrd="0" presId="urn:microsoft.com/office/officeart/2005/8/layout/list1"/>
    <dgm:cxn modelId="{ACD60995-96E4-43D5-B24D-4BED3F83E8BB}" type="presParOf" srcId="{361E73C7-4A7F-4403-967E-9D7F8BB33C06}" destId="{47F810DD-DCA9-4B3B-94C6-C18BAAEAF6A0}" srcOrd="1" destOrd="0" presId="urn:microsoft.com/office/officeart/2005/8/layout/list1"/>
    <dgm:cxn modelId="{30E211AA-23CF-46A5-AFC4-A7FC187FF3E4}" type="presParOf" srcId="{CADF483B-E6A7-43F8-8E2D-58A395140345}" destId="{37E317B3-E25C-4BB9-8F0E-2A698C7B652B}" srcOrd="13" destOrd="0" presId="urn:microsoft.com/office/officeart/2005/8/layout/list1"/>
    <dgm:cxn modelId="{159D4FAE-C4BE-41B9-A888-B8CC9834B48D}" type="presParOf" srcId="{CADF483B-E6A7-43F8-8E2D-58A395140345}" destId="{D863A395-07AA-42AB-86CA-DF259B146704}" srcOrd="14" destOrd="0" presId="urn:microsoft.com/office/officeart/2005/8/layout/list1"/>
    <dgm:cxn modelId="{0DF0F5AB-9B93-4A12-A3A8-5B5091414F65}" type="presParOf" srcId="{CADF483B-E6A7-43F8-8E2D-58A395140345}" destId="{8ABD3015-6C66-4E47-9E53-0A8D8B6191A7}" srcOrd="15" destOrd="0" presId="urn:microsoft.com/office/officeart/2005/8/layout/list1"/>
    <dgm:cxn modelId="{3B8022E3-48E6-42D5-9CE5-86FE510C7913}" type="presParOf" srcId="{CADF483B-E6A7-43F8-8E2D-58A395140345}" destId="{0AAB756B-B4F0-490C-8F5A-0564AB3AE4DA}" srcOrd="16" destOrd="0" presId="urn:microsoft.com/office/officeart/2005/8/layout/list1"/>
    <dgm:cxn modelId="{6469BD76-3947-4994-975C-2D018F1800EC}" type="presParOf" srcId="{0AAB756B-B4F0-490C-8F5A-0564AB3AE4DA}" destId="{54B7242A-75ED-4EC8-9A68-9A8BAD076AA2}" srcOrd="0" destOrd="0" presId="urn:microsoft.com/office/officeart/2005/8/layout/list1"/>
    <dgm:cxn modelId="{FCFB448D-E26C-41A1-A54E-1FA0C4C14DBA}" type="presParOf" srcId="{0AAB756B-B4F0-490C-8F5A-0564AB3AE4DA}" destId="{DD9E0C0F-525F-41C9-B3D9-DB0E4EEC6C9A}" srcOrd="1" destOrd="0" presId="urn:microsoft.com/office/officeart/2005/8/layout/list1"/>
    <dgm:cxn modelId="{03D359CA-1471-433C-87BC-59E26F49E21A}" type="presParOf" srcId="{CADF483B-E6A7-43F8-8E2D-58A395140345}" destId="{70BD6938-B64A-4765-834D-77243FBB2EA0}" srcOrd="17" destOrd="0" presId="urn:microsoft.com/office/officeart/2005/8/layout/list1"/>
    <dgm:cxn modelId="{26AB7688-DDAC-456F-B417-B9A7E07E034F}" type="presParOf" srcId="{CADF483B-E6A7-43F8-8E2D-58A395140345}" destId="{224B25E7-0A55-406E-94DA-124441C708C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2FBD8D-98A4-44E0-B123-C02FF4933A9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632B3D-3792-4D81-A8D7-3D70EF74FC4D}">
      <dgm:prSet/>
      <dgm:spPr/>
      <dgm:t>
        <a:bodyPr/>
        <a:lstStyle/>
        <a:p>
          <a:r>
            <a:rPr lang="en-US"/>
            <a:t>SCAPY</a:t>
          </a:r>
        </a:p>
      </dgm:t>
    </dgm:pt>
    <dgm:pt modelId="{004D0E77-4859-48A3-91D9-36682F47465E}" type="parTrans" cxnId="{50282D80-8EBD-455C-A487-CA120D722007}">
      <dgm:prSet/>
      <dgm:spPr/>
      <dgm:t>
        <a:bodyPr/>
        <a:lstStyle/>
        <a:p>
          <a:endParaRPr lang="en-US"/>
        </a:p>
      </dgm:t>
    </dgm:pt>
    <dgm:pt modelId="{2D7FBCC0-DD38-44B0-A461-D740017D65B5}" type="sibTrans" cxnId="{50282D80-8EBD-455C-A487-CA120D722007}">
      <dgm:prSet/>
      <dgm:spPr/>
      <dgm:t>
        <a:bodyPr/>
        <a:lstStyle/>
        <a:p>
          <a:endParaRPr lang="en-US"/>
        </a:p>
      </dgm:t>
    </dgm:pt>
    <dgm:pt modelId="{CC7C0672-CFB1-47A7-8BF0-0292931D3A72}">
      <dgm:prSet/>
      <dgm:spPr/>
      <dgm:t>
        <a:bodyPr/>
        <a:lstStyle/>
        <a:p>
          <a:r>
            <a:rPr lang="en-US" dirty="0"/>
            <a:t>Hping</a:t>
          </a:r>
        </a:p>
      </dgm:t>
    </dgm:pt>
    <dgm:pt modelId="{48F2E9C3-BC68-444B-950F-D882310D68C4}" type="parTrans" cxnId="{1CDB9B5B-6162-4622-B9B5-E9A9022FD2DE}">
      <dgm:prSet/>
      <dgm:spPr/>
      <dgm:t>
        <a:bodyPr/>
        <a:lstStyle/>
        <a:p>
          <a:endParaRPr lang="en-US"/>
        </a:p>
      </dgm:t>
    </dgm:pt>
    <dgm:pt modelId="{1A70C563-B0E0-45CD-82A5-7A92D14287C9}" type="sibTrans" cxnId="{1CDB9B5B-6162-4622-B9B5-E9A9022FD2DE}">
      <dgm:prSet/>
      <dgm:spPr/>
      <dgm:t>
        <a:bodyPr/>
        <a:lstStyle/>
        <a:p>
          <a:endParaRPr lang="en-US"/>
        </a:p>
      </dgm:t>
    </dgm:pt>
    <dgm:pt modelId="{060E7016-E16C-4630-B9A2-E0526D8728CB}">
      <dgm:prSet/>
      <dgm:spPr/>
      <dgm:t>
        <a:bodyPr/>
        <a:lstStyle/>
        <a:p>
          <a:r>
            <a:rPr lang="en-US"/>
            <a:t>WireEdit</a:t>
          </a:r>
        </a:p>
      </dgm:t>
    </dgm:pt>
    <dgm:pt modelId="{A9E209F4-E4C2-4831-AE2E-DF77453188AD}" type="parTrans" cxnId="{75DEC4F8-5565-4D27-A194-A93D42DA7588}">
      <dgm:prSet/>
      <dgm:spPr/>
      <dgm:t>
        <a:bodyPr/>
        <a:lstStyle/>
        <a:p>
          <a:endParaRPr lang="en-US"/>
        </a:p>
      </dgm:t>
    </dgm:pt>
    <dgm:pt modelId="{EF017766-9995-413D-93AB-2E0F993CA550}" type="sibTrans" cxnId="{75DEC4F8-5565-4D27-A194-A93D42DA7588}">
      <dgm:prSet/>
      <dgm:spPr/>
      <dgm:t>
        <a:bodyPr/>
        <a:lstStyle/>
        <a:p>
          <a:endParaRPr lang="en-US"/>
        </a:p>
      </dgm:t>
    </dgm:pt>
    <dgm:pt modelId="{8935ACE6-3A30-463B-BA9D-000104406779}" type="pres">
      <dgm:prSet presAssocID="{742FBD8D-98A4-44E0-B123-C02FF4933A9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7BAF8D-5D73-44EA-B5AC-BF2E7B0AB0F7}" type="pres">
      <dgm:prSet presAssocID="{2F632B3D-3792-4D81-A8D7-3D70EF74FC4D}" presName="hierRoot1" presStyleCnt="0"/>
      <dgm:spPr/>
    </dgm:pt>
    <dgm:pt modelId="{8577F8DF-C10E-419E-BFFF-ECEB1B4B1BBA}" type="pres">
      <dgm:prSet presAssocID="{2F632B3D-3792-4D81-A8D7-3D70EF74FC4D}" presName="composite" presStyleCnt="0"/>
      <dgm:spPr/>
    </dgm:pt>
    <dgm:pt modelId="{79794C06-B213-408C-AFE4-22B87B865EED}" type="pres">
      <dgm:prSet presAssocID="{2F632B3D-3792-4D81-A8D7-3D70EF74FC4D}" presName="background" presStyleLbl="node0" presStyleIdx="0" presStyleCnt="3"/>
      <dgm:spPr/>
    </dgm:pt>
    <dgm:pt modelId="{E578440F-54BC-46DE-BABA-39CC2A481FA9}" type="pres">
      <dgm:prSet presAssocID="{2F632B3D-3792-4D81-A8D7-3D70EF74FC4D}" presName="text" presStyleLbl="fgAcc0" presStyleIdx="0" presStyleCnt="3">
        <dgm:presLayoutVars>
          <dgm:chPref val="3"/>
        </dgm:presLayoutVars>
      </dgm:prSet>
      <dgm:spPr/>
    </dgm:pt>
    <dgm:pt modelId="{7FFFA0ED-BA8D-4AD9-9D82-1F8EEB37B243}" type="pres">
      <dgm:prSet presAssocID="{2F632B3D-3792-4D81-A8D7-3D70EF74FC4D}" presName="hierChild2" presStyleCnt="0"/>
      <dgm:spPr/>
    </dgm:pt>
    <dgm:pt modelId="{6CC14040-FBF5-43FC-94DF-320A20FD34DA}" type="pres">
      <dgm:prSet presAssocID="{CC7C0672-CFB1-47A7-8BF0-0292931D3A72}" presName="hierRoot1" presStyleCnt="0"/>
      <dgm:spPr/>
    </dgm:pt>
    <dgm:pt modelId="{C0E482DA-1C60-4224-B49A-2693F9112D95}" type="pres">
      <dgm:prSet presAssocID="{CC7C0672-CFB1-47A7-8BF0-0292931D3A72}" presName="composite" presStyleCnt="0"/>
      <dgm:spPr/>
    </dgm:pt>
    <dgm:pt modelId="{D09E3F92-9287-4BF8-8688-79038E076106}" type="pres">
      <dgm:prSet presAssocID="{CC7C0672-CFB1-47A7-8BF0-0292931D3A72}" presName="background" presStyleLbl="node0" presStyleIdx="1" presStyleCnt="3"/>
      <dgm:spPr/>
    </dgm:pt>
    <dgm:pt modelId="{4AFF512E-0E48-4D83-84C0-2AF122602CF3}" type="pres">
      <dgm:prSet presAssocID="{CC7C0672-CFB1-47A7-8BF0-0292931D3A72}" presName="text" presStyleLbl="fgAcc0" presStyleIdx="1" presStyleCnt="3">
        <dgm:presLayoutVars>
          <dgm:chPref val="3"/>
        </dgm:presLayoutVars>
      </dgm:prSet>
      <dgm:spPr/>
    </dgm:pt>
    <dgm:pt modelId="{E6BEA2C6-B692-4224-833E-9389A5B7CEEB}" type="pres">
      <dgm:prSet presAssocID="{CC7C0672-CFB1-47A7-8BF0-0292931D3A72}" presName="hierChild2" presStyleCnt="0"/>
      <dgm:spPr/>
    </dgm:pt>
    <dgm:pt modelId="{525101DF-C107-49CA-BAD9-71923E3D6429}" type="pres">
      <dgm:prSet presAssocID="{060E7016-E16C-4630-B9A2-E0526D8728CB}" presName="hierRoot1" presStyleCnt="0"/>
      <dgm:spPr/>
    </dgm:pt>
    <dgm:pt modelId="{BA27AB06-6461-4C04-8D13-EA651487A001}" type="pres">
      <dgm:prSet presAssocID="{060E7016-E16C-4630-B9A2-E0526D8728CB}" presName="composite" presStyleCnt="0"/>
      <dgm:spPr/>
    </dgm:pt>
    <dgm:pt modelId="{AA10C9E4-86F2-49B0-A845-930817089B76}" type="pres">
      <dgm:prSet presAssocID="{060E7016-E16C-4630-B9A2-E0526D8728CB}" presName="background" presStyleLbl="node0" presStyleIdx="2" presStyleCnt="3"/>
      <dgm:spPr/>
    </dgm:pt>
    <dgm:pt modelId="{A1CF4E5A-6C3C-4D8E-A776-11E23570AE6C}" type="pres">
      <dgm:prSet presAssocID="{060E7016-E16C-4630-B9A2-E0526D8728CB}" presName="text" presStyleLbl="fgAcc0" presStyleIdx="2" presStyleCnt="3">
        <dgm:presLayoutVars>
          <dgm:chPref val="3"/>
        </dgm:presLayoutVars>
      </dgm:prSet>
      <dgm:spPr/>
    </dgm:pt>
    <dgm:pt modelId="{606525C8-8EA1-4C25-9C30-9332B7ED80AC}" type="pres">
      <dgm:prSet presAssocID="{060E7016-E16C-4630-B9A2-E0526D8728CB}" presName="hierChild2" presStyleCnt="0"/>
      <dgm:spPr/>
    </dgm:pt>
  </dgm:ptLst>
  <dgm:cxnLst>
    <dgm:cxn modelId="{CAF9BC30-327B-4285-881D-2F82CAD16432}" type="presOf" srcId="{060E7016-E16C-4630-B9A2-E0526D8728CB}" destId="{A1CF4E5A-6C3C-4D8E-A776-11E23570AE6C}" srcOrd="0" destOrd="0" presId="urn:microsoft.com/office/officeart/2005/8/layout/hierarchy1"/>
    <dgm:cxn modelId="{1C0CF23B-C7A7-4151-8458-CD6113BCBDE8}" type="presOf" srcId="{742FBD8D-98A4-44E0-B123-C02FF4933A9E}" destId="{8935ACE6-3A30-463B-BA9D-000104406779}" srcOrd="0" destOrd="0" presId="urn:microsoft.com/office/officeart/2005/8/layout/hierarchy1"/>
    <dgm:cxn modelId="{1CDB9B5B-6162-4622-B9B5-E9A9022FD2DE}" srcId="{742FBD8D-98A4-44E0-B123-C02FF4933A9E}" destId="{CC7C0672-CFB1-47A7-8BF0-0292931D3A72}" srcOrd="1" destOrd="0" parTransId="{48F2E9C3-BC68-444B-950F-D882310D68C4}" sibTransId="{1A70C563-B0E0-45CD-82A5-7A92D14287C9}"/>
    <dgm:cxn modelId="{3186AD73-62D8-4CCF-8F1A-E0AC183F8D38}" type="presOf" srcId="{CC7C0672-CFB1-47A7-8BF0-0292931D3A72}" destId="{4AFF512E-0E48-4D83-84C0-2AF122602CF3}" srcOrd="0" destOrd="0" presId="urn:microsoft.com/office/officeart/2005/8/layout/hierarchy1"/>
    <dgm:cxn modelId="{9FFED475-ECFA-45CB-9056-8758EE94098B}" type="presOf" srcId="{2F632B3D-3792-4D81-A8D7-3D70EF74FC4D}" destId="{E578440F-54BC-46DE-BABA-39CC2A481FA9}" srcOrd="0" destOrd="0" presId="urn:microsoft.com/office/officeart/2005/8/layout/hierarchy1"/>
    <dgm:cxn modelId="{50282D80-8EBD-455C-A487-CA120D722007}" srcId="{742FBD8D-98A4-44E0-B123-C02FF4933A9E}" destId="{2F632B3D-3792-4D81-A8D7-3D70EF74FC4D}" srcOrd="0" destOrd="0" parTransId="{004D0E77-4859-48A3-91D9-36682F47465E}" sibTransId="{2D7FBCC0-DD38-44B0-A461-D740017D65B5}"/>
    <dgm:cxn modelId="{75DEC4F8-5565-4D27-A194-A93D42DA7588}" srcId="{742FBD8D-98A4-44E0-B123-C02FF4933A9E}" destId="{060E7016-E16C-4630-B9A2-E0526D8728CB}" srcOrd="2" destOrd="0" parTransId="{A9E209F4-E4C2-4831-AE2E-DF77453188AD}" sibTransId="{EF017766-9995-413D-93AB-2E0F993CA550}"/>
    <dgm:cxn modelId="{E1A69704-F5EB-4CD4-9BF3-B21025C000A3}" type="presParOf" srcId="{8935ACE6-3A30-463B-BA9D-000104406779}" destId="{927BAF8D-5D73-44EA-B5AC-BF2E7B0AB0F7}" srcOrd="0" destOrd="0" presId="urn:microsoft.com/office/officeart/2005/8/layout/hierarchy1"/>
    <dgm:cxn modelId="{69C080D2-A452-41A9-93BB-56786C4C64D0}" type="presParOf" srcId="{927BAF8D-5D73-44EA-B5AC-BF2E7B0AB0F7}" destId="{8577F8DF-C10E-419E-BFFF-ECEB1B4B1BBA}" srcOrd="0" destOrd="0" presId="urn:microsoft.com/office/officeart/2005/8/layout/hierarchy1"/>
    <dgm:cxn modelId="{B176299E-002B-49F7-964F-5078F01FB5EC}" type="presParOf" srcId="{8577F8DF-C10E-419E-BFFF-ECEB1B4B1BBA}" destId="{79794C06-B213-408C-AFE4-22B87B865EED}" srcOrd="0" destOrd="0" presId="urn:microsoft.com/office/officeart/2005/8/layout/hierarchy1"/>
    <dgm:cxn modelId="{AF8B132D-AC49-4AF2-B2F9-6604E4C8E4DD}" type="presParOf" srcId="{8577F8DF-C10E-419E-BFFF-ECEB1B4B1BBA}" destId="{E578440F-54BC-46DE-BABA-39CC2A481FA9}" srcOrd="1" destOrd="0" presId="urn:microsoft.com/office/officeart/2005/8/layout/hierarchy1"/>
    <dgm:cxn modelId="{A2F37844-631B-48FD-8EE8-A7FBDCB7A859}" type="presParOf" srcId="{927BAF8D-5D73-44EA-B5AC-BF2E7B0AB0F7}" destId="{7FFFA0ED-BA8D-4AD9-9D82-1F8EEB37B243}" srcOrd="1" destOrd="0" presId="urn:microsoft.com/office/officeart/2005/8/layout/hierarchy1"/>
    <dgm:cxn modelId="{E286BB4B-D9EF-455B-965C-3C3F82EF1A4A}" type="presParOf" srcId="{8935ACE6-3A30-463B-BA9D-000104406779}" destId="{6CC14040-FBF5-43FC-94DF-320A20FD34DA}" srcOrd="1" destOrd="0" presId="urn:microsoft.com/office/officeart/2005/8/layout/hierarchy1"/>
    <dgm:cxn modelId="{B0D11782-1B30-4523-ACEE-201D0187FE33}" type="presParOf" srcId="{6CC14040-FBF5-43FC-94DF-320A20FD34DA}" destId="{C0E482DA-1C60-4224-B49A-2693F9112D95}" srcOrd="0" destOrd="0" presId="urn:microsoft.com/office/officeart/2005/8/layout/hierarchy1"/>
    <dgm:cxn modelId="{73632AB6-1C94-4DFC-BBFD-B49CA1215B60}" type="presParOf" srcId="{C0E482DA-1C60-4224-B49A-2693F9112D95}" destId="{D09E3F92-9287-4BF8-8688-79038E076106}" srcOrd="0" destOrd="0" presId="urn:microsoft.com/office/officeart/2005/8/layout/hierarchy1"/>
    <dgm:cxn modelId="{CEC2C74E-A66B-4D76-B7EF-98FD73573C67}" type="presParOf" srcId="{C0E482DA-1C60-4224-B49A-2693F9112D95}" destId="{4AFF512E-0E48-4D83-84C0-2AF122602CF3}" srcOrd="1" destOrd="0" presId="urn:microsoft.com/office/officeart/2005/8/layout/hierarchy1"/>
    <dgm:cxn modelId="{28EE4DDE-B5A3-490B-AE56-CB2B9C46A324}" type="presParOf" srcId="{6CC14040-FBF5-43FC-94DF-320A20FD34DA}" destId="{E6BEA2C6-B692-4224-833E-9389A5B7CEEB}" srcOrd="1" destOrd="0" presId="urn:microsoft.com/office/officeart/2005/8/layout/hierarchy1"/>
    <dgm:cxn modelId="{F609EED0-D0D5-435B-AB34-82D361284BC3}" type="presParOf" srcId="{8935ACE6-3A30-463B-BA9D-000104406779}" destId="{525101DF-C107-49CA-BAD9-71923E3D6429}" srcOrd="2" destOrd="0" presId="urn:microsoft.com/office/officeart/2005/8/layout/hierarchy1"/>
    <dgm:cxn modelId="{EF714379-478C-471F-97CB-CCB01F221646}" type="presParOf" srcId="{525101DF-C107-49CA-BAD9-71923E3D6429}" destId="{BA27AB06-6461-4C04-8D13-EA651487A001}" srcOrd="0" destOrd="0" presId="urn:microsoft.com/office/officeart/2005/8/layout/hierarchy1"/>
    <dgm:cxn modelId="{6E87B1CB-3692-4139-B922-073E269B961E}" type="presParOf" srcId="{BA27AB06-6461-4C04-8D13-EA651487A001}" destId="{AA10C9E4-86F2-49B0-A845-930817089B76}" srcOrd="0" destOrd="0" presId="urn:microsoft.com/office/officeart/2005/8/layout/hierarchy1"/>
    <dgm:cxn modelId="{AB1E55AD-38D8-4661-9DA2-889988C7F5A5}" type="presParOf" srcId="{BA27AB06-6461-4C04-8D13-EA651487A001}" destId="{A1CF4E5A-6C3C-4D8E-A776-11E23570AE6C}" srcOrd="1" destOrd="0" presId="urn:microsoft.com/office/officeart/2005/8/layout/hierarchy1"/>
    <dgm:cxn modelId="{D32375C5-2F23-4DC3-84CE-918222ABC141}" type="presParOf" srcId="{525101DF-C107-49CA-BAD9-71923E3D6429}" destId="{606525C8-8EA1-4C25-9C30-9332B7ED80A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D1834-A09B-4CBF-B0FA-39A3FBD737E1}">
      <dsp:nvSpPr>
        <dsp:cNvPr id="0" name=""/>
        <dsp:cNvSpPr/>
      </dsp:nvSpPr>
      <dsp:spPr>
        <a:xfrm>
          <a:off x="0" y="44100"/>
          <a:ext cx="6830568" cy="1277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Burst Traffic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(Download Files, FTP etc.)</a:t>
          </a:r>
          <a:endParaRPr lang="en-US" sz="2800" kern="1200" dirty="0"/>
        </a:p>
      </dsp:txBody>
      <dsp:txXfrm>
        <a:off x="62369" y="106469"/>
        <a:ext cx="6705830" cy="1152901"/>
      </dsp:txXfrm>
    </dsp:sp>
    <dsp:sp modelId="{6E6B346F-5830-4AEC-BDD8-6715A1DA506F}">
      <dsp:nvSpPr>
        <dsp:cNvPr id="0" name=""/>
        <dsp:cNvSpPr/>
      </dsp:nvSpPr>
      <dsp:spPr>
        <a:xfrm>
          <a:off x="0" y="1402380"/>
          <a:ext cx="6830568" cy="1277639"/>
        </a:xfrm>
        <a:prstGeom prst="roundRect">
          <a:avLst/>
        </a:prstGeom>
        <a:solidFill>
          <a:schemeClr val="accent2">
            <a:hueOff val="505088"/>
            <a:satOff val="-2191"/>
            <a:lumOff val="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Interactive Traffic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(Priority over less essential traffic)</a:t>
          </a:r>
          <a:endParaRPr lang="en-US" sz="2800" kern="1200" dirty="0"/>
        </a:p>
      </dsp:txBody>
      <dsp:txXfrm>
        <a:off x="62369" y="1464749"/>
        <a:ext cx="6705830" cy="1152901"/>
      </dsp:txXfrm>
    </dsp:sp>
    <dsp:sp modelId="{045D60A8-0397-4D63-AD03-E3783590AC95}">
      <dsp:nvSpPr>
        <dsp:cNvPr id="0" name=""/>
        <dsp:cNvSpPr/>
      </dsp:nvSpPr>
      <dsp:spPr>
        <a:xfrm>
          <a:off x="0" y="2760660"/>
          <a:ext cx="6830568" cy="1277639"/>
        </a:xfrm>
        <a:prstGeom prst="roundRect">
          <a:avLst/>
        </a:prstGeom>
        <a:solidFill>
          <a:schemeClr val="accent2">
            <a:hueOff val="1010175"/>
            <a:satOff val="-4381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Latency Sensitive Traffic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(Streaming, Video Conference, etc.)</a:t>
          </a:r>
          <a:endParaRPr lang="en-US" sz="2800" kern="1200" dirty="0"/>
        </a:p>
      </dsp:txBody>
      <dsp:txXfrm>
        <a:off x="62369" y="2823029"/>
        <a:ext cx="6705830" cy="1152901"/>
      </dsp:txXfrm>
    </dsp:sp>
    <dsp:sp modelId="{C2B89FB2-A493-40F9-A31A-63AC98D025FC}">
      <dsp:nvSpPr>
        <dsp:cNvPr id="0" name=""/>
        <dsp:cNvSpPr/>
      </dsp:nvSpPr>
      <dsp:spPr>
        <a:xfrm>
          <a:off x="0" y="4118940"/>
          <a:ext cx="6830568" cy="1277639"/>
        </a:xfrm>
        <a:prstGeom prst="roundRect">
          <a:avLst/>
        </a:prstGeom>
        <a:solidFill>
          <a:schemeClr val="accent2">
            <a:hueOff val="1515263"/>
            <a:satOff val="-6572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Non-Real Time Traffic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(Emails, web surfing, etc.)</a:t>
          </a:r>
          <a:endParaRPr lang="en-US" sz="2800" kern="1200" dirty="0"/>
        </a:p>
      </dsp:txBody>
      <dsp:txXfrm>
        <a:off x="62369" y="4181309"/>
        <a:ext cx="6705830" cy="1152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41AAA-3ECA-4852-B3DC-2CF4A3A53EEC}">
      <dsp:nvSpPr>
        <dsp:cNvPr id="0" name=""/>
        <dsp:cNvSpPr/>
      </dsp:nvSpPr>
      <dsp:spPr>
        <a:xfrm>
          <a:off x="0" y="0"/>
          <a:ext cx="8405164" cy="10086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Establish Mininet environment.</a:t>
          </a:r>
          <a:endParaRPr lang="en-IN" sz="2600" kern="1200" dirty="0"/>
        </a:p>
      </dsp:txBody>
      <dsp:txXfrm>
        <a:off x="29543" y="29543"/>
        <a:ext cx="7231478" cy="949602"/>
      </dsp:txXfrm>
    </dsp:sp>
    <dsp:sp modelId="{01827A42-A2AD-4BE5-A627-C51DC4B172C9}">
      <dsp:nvSpPr>
        <dsp:cNvPr id="0" name=""/>
        <dsp:cNvSpPr/>
      </dsp:nvSpPr>
      <dsp:spPr>
        <a:xfrm>
          <a:off x="703932" y="1192085"/>
          <a:ext cx="8405164" cy="10086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Collect network traffic data in the network  environment.</a:t>
          </a:r>
          <a:endParaRPr lang="en-US" sz="2600" kern="1200" dirty="0"/>
        </a:p>
      </dsp:txBody>
      <dsp:txXfrm>
        <a:off x="733475" y="1221628"/>
        <a:ext cx="6986498" cy="949602"/>
      </dsp:txXfrm>
    </dsp:sp>
    <dsp:sp modelId="{D90939A0-DF38-40A9-89B7-70475DD4639A}">
      <dsp:nvSpPr>
        <dsp:cNvPr id="0" name=""/>
        <dsp:cNvSpPr/>
      </dsp:nvSpPr>
      <dsp:spPr>
        <a:xfrm>
          <a:off x="1397358" y="2384171"/>
          <a:ext cx="8405164" cy="10086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Apply a ML algorithm that processes the data and classify the data.</a:t>
          </a:r>
          <a:endParaRPr lang="en-US" sz="2600" kern="1200" dirty="0"/>
        </a:p>
      </dsp:txBody>
      <dsp:txXfrm>
        <a:off x="1426901" y="2413714"/>
        <a:ext cx="6997005" cy="949602"/>
      </dsp:txXfrm>
    </dsp:sp>
    <dsp:sp modelId="{35FFB1A1-5206-40B3-9AB2-966E2C822BFB}">
      <dsp:nvSpPr>
        <dsp:cNvPr id="0" name=""/>
        <dsp:cNvSpPr/>
      </dsp:nvSpPr>
      <dsp:spPr>
        <a:xfrm>
          <a:off x="2101291" y="3576257"/>
          <a:ext cx="8405164" cy="10086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Show</a:t>
          </a:r>
          <a:r>
            <a:rPr lang="en-US" sz="2600" kern="1200" baseline="0" dirty="0"/>
            <a:t> and save the result after each processing.</a:t>
          </a:r>
          <a:endParaRPr lang="en-US" sz="2600" kern="1200" dirty="0"/>
        </a:p>
      </dsp:txBody>
      <dsp:txXfrm>
        <a:off x="2130834" y="3605800"/>
        <a:ext cx="6986498" cy="949602"/>
      </dsp:txXfrm>
    </dsp:sp>
    <dsp:sp modelId="{A250B9A3-5070-4BE9-978E-25AD30B47471}">
      <dsp:nvSpPr>
        <dsp:cNvPr id="0" name=""/>
        <dsp:cNvSpPr/>
      </dsp:nvSpPr>
      <dsp:spPr>
        <a:xfrm>
          <a:off x="7749517" y="772563"/>
          <a:ext cx="655647" cy="655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900" kern="1200"/>
        </a:p>
      </dsp:txBody>
      <dsp:txXfrm>
        <a:off x="7897038" y="772563"/>
        <a:ext cx="360605" cy="493374"/>
      </dsp:txXfrm>
    </dsp:sp>
    <dsp:sp modelId="{C4CD66D5-FEB9-4D4B-86C5-7B785FE0C40C}">
      <dsp:nvSpPr>
        <dsp:cNvPr id="0" name=""/>
        <dsp:cNvSpPr/>
      </dsp:nvSpPr>
      <dsp:spPr>
        <a:xfrm>
          <a:off x="8453450" y="1964649"/>
          <a:ext cx="655647" cy="655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600971" y="1964649"/>
        <a:ext cx="360605" cy="493374"/>
      </dsp:txXfrm>
    </dsp:sp>
    <dsp:sp modelId="{1091E6CA-F35E-40DF-A9FB-36C147DB86A5}">
      <dsp:nvSpPr>
        <dsp:cNvPr id="0" name=""/>
        <dsp:cNvSpPr/>
      </dsp:nvSpPr>
      <dsp:spPr>
        <a:xfrm>
          <a:off x="9146876" y="3156735"/>
          <a:ext cx="655647" cy="655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9294397" y="3156735"/>
        <a:ext cx="360605" cy="4933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49567-BE89-4C04-987B-03A8BA71025B}">
      <dsp:nvSpPr>
        <dsp:cNvPr id="0" name=""/>
        <dsp:cNvSpPr/>
      </dsp:nvSpPr>
      <dsp:spPr>
        <a:xfrm>
          <a:off x="821" y="182441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Have full access and visibility into end-to-end connectivity.</a:t>
          </a:r>
          <a:endParaRPr lang="en-US" sz="2600" kern="1200" dirty="0"/>
        </a:p>
      </dsp:txBody>
      <dsp:txXfrm>
        <a:off x="821" y="1779497"/>
        <a:ext cx="3327201" cy="2395585"/>
      </dsp:txXfrm>
    </dsp:sp>
    <dsp:sp modelId="{200F5A49-6F19-44EE-A2F8-4037114009B7}">
      <dsp:nvSpPr>
        <dsp:cNvPr id="0" name=""/>
        <dsp:cNvSpPr/>
      </dsp:nvSpPr>
      <dsp:spPr>
        <a:xfrm>
          <a:off x="821" y="18244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82441"/>
        <a:ext cx="3327201" cy="1597056"/>
      </dsp:txXfrm>
    </dsp:sp>
    <dsp:sp modelId="{AD8E178E-4443-4703-A0EE-AEA9327ED569}">
      <dsp:nvSpPr>
        <dsp:cNvPr id="0" name=""/>
        <dsp:cNvSpPr/>
      </dsp:nvSpPr>
      <dsp:spPr>
        <a:xfrm>
          <a:off x="3594199" y="182441"/>
          <a:ext cx="3327201" cy="3992641"/>
        </a:xfrm>
        <a:prstGeom prst="rect">
          <a:avLst/>
        </a:prstGeom>
        <a:solidFill>
          <a:schemeClr val="accent2">
            <a:hueOff val="757631"/>
            <a:satOff val="-3286"/>
            <a:lumOff val="1471"/>
            <a:alphaOff val="0"/>
          </a:schemeClr>
        </a:solidFill>
        <a:ln w="12700" cap="flat" cmpd="sng" algn="ctr">
          <a:solidFill>
            <a:schemeClr val="accent2">
              <a:hueOff val="757631"/>
              <a:satOff val="-3286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Dynamically control traffic flows.</a:t>
          </a:r>
          <a:endParaRPr lang="en-US" sz="2600" kern="1200"/>
        </a:p>
      </dsp:txBody>
      <dsp:txXfrm>
        <a:off x="3594199" y="1779497"/>
        <a:ext cx="3327201" cy="2395585"/>
      </dsp:txXfrm>
    </dsp:sp>
    <dsp:sp modelId="{ED4C97C5-657D-44AE-91E7-B641EDC5AB22}">
      <dsp:nvSpPr>
        <dsp:cNvPr id="0" name=""/>
        <dsp:cNvSpPr/>
      </dsp:nvSpPr>
      <dsp:spPr>
        <a:xfrm>
          <a:off x="3594199" y="18244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82441"/>
        <a:ext cx="3327201" cy="1597056"/>
      </dsp:txXfrm>
    </dsp:sp>
    <dsp:sp modelId="{E44A9A34-22A3-41C5-80B3-CEEF405A5C37}">
      <dsp:nvSpPr>
        <dsp:cNvPr id="0" name=""/>
        <dsp:cNvSpPr/>
      </dsp:nvSpPr>
      <dsp:spPr>
        <a:xfrm>
          <a:off x="7187576" y="182441"/>
          <a:ext cx="3327201" cy="3992641"/>
        </a:xfrm>
        <a:prstGeom prst="rect">
          <a:avLst/>
        </a:prstGeom>
        <a:solidFill>
          <a:schemeClr val="accent2">
            <a:hueOff val="1515263"/>
            <a:satOff val="-6572"/>
            <a:lumOff val="2941"/>
            <a:alphaOff val="0"/>
          </a:schemeClr>
        </a:solidFill>
        <a:ln w="12700" cap="flat" cmpd="sng" algn="ctr">
          <a:solidFill>
            <a:schemeClr val="accent2">
              <a:hueOff val="1515263"/>
              <a:satOff val="-6572"/>
              <a:lumOff val="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Monitor end-users for Quality of Experience and Service.</a:t>
          </a:r>
          <a:endParaRPr lang="en-US" sz="2600" kern="1200"/>
        </a:p>
      </dsp:txBody>
      <dsp:txXfrm>
        <a:off x="7187576" y="1779497"/>
        <a:ext cx="3327201" cy="2395585"/>
      </dsp:txXfrm>
    </dsp:sp>
    <dsp:sp modelId="{C5B14020-71D5-4B28-A744-4A3B0674C432}">
      <dsp:nvSpPr>
        <dsp:cNvPr id="0" name=""/>
        <dsp:cNvSpPr/>
      </dsp:nvSpPr>
      <dsp:spPr>
        <a:xfrm>
          <a:off x="7187576" y="18244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82441"/>
        <a:ext cx="3327201" cy="15970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A41B3-E728-4C92-B651-07BC751DF89D}">
      <dsp:nvSpPr>
        <dsp:cNvPr id="0" name=""/>
        <dsp:cNvSpPr/>
      </dsp:nvSpPr>
      <dsp:spPr>
        <a:xfrm>
          <a:off x="0" y="0"/>
          <a:ext cx="5961888" cy="12011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If the network conditions are poor.</a:t>
          </a:r>
          <a:endParaRPr lang="en-US" sz="2200" kern="1200" dirty="0"/>
        </a:p>
      </dsp:txBody>
      <dsp:txXfrm>
        <a:off x="35180" y="35180"/>
        <a:ext cx="4564273" cy="1130775"/>
      </dsp:txXfrm>
    </dsp:sp>
    <dsp:sp modelId="{229CE01B-4787-406F-8624-2AF952DF595F}">
      <dsp:nvSpPr>
        <dsp:cNvPr id="0" name=""/>
        <dsp:cNvSpPr/>
      </dsp:nvSpPr>
      <dsp:spPr>
        <a:xfrm>
          <a:off x="499308" y="1419523"/>
          <a:ext cx="5961888" cy="1201135"/>
        </a:xfrm>
        <a:prstGeom prst="roundRect">
          <a:avLst>
            <a:gd name="adj" fmla="val 10000"/>
          </a:avLst>
        </a:prstGeom>
        <a:solidFill>
          <a:schemeClr val="accent2">
            <a:hueOff val="505088"/>
            <a:satOff val="-2191"/>
            <a:lumOff val="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If we identify a bottle neck situation in the flow.</a:t>
          </a:r>
          <a:endParaRPr lang="en-US" sz="2200" kern="1200"/>
        </a:p>
      </dsp:txBody>
      <dsp:txXfrm>
        <a:off x="534488" y="1454703"/>
        <a:ext cx="4611481" cy="1130775"/>
      </dsp:txXfrm>
    </dsp:sp>
    <dsp:sp modelId="{C96FA57C-18A5-4BE6-9034-38E9D2E852C0}">
      <dsp:nvSpPr>
        <dsp:cNvPr id="0" name=""/>
        <dsp:cNvSpPr/>
      </dsp:nvSpPr>
      <dsp:spPr>
        <a:xfrm>
          <a:off x="991163" y="2839047"/>
          <a:ext cx="5961888" cy="1201135"/>
        </a:xfrm>
        <a:prstGeom prst="roundRect">
          <a:avLst>
            <a:gd name="adj" fmla="val 10000"/>
          </a:avLst>
        </a:prstGeom>
        <a:solidFill>
          <a:schemeClr val="accent2">
            <a:hueOff val="1010175"/>
            <a:satOff val="-4381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If we experience degradation of quality of the network packets received by the end node.</a:t>
          </a:r>
          <a:endParaRPr lang="en-US" sz="2200" kern="1200"/>
        </a:p>
      </dsp:txBody>
      <dsp:txXfrm>
        <a:off x="1026343" y="2874227"/>
        <a:ext cx="4618934" cy="1130775"/>
      </dsp:txXfrm>
    </dsp:sp>
    <dsp:sp modelId="{340BFFC0-9DAE-41F9-BF3F-512EA880D3E5}">
      <dsp:nvSpPr>
        <dsp:cNvPr id="0" name=""/>
        <dsp:cNvSpPr/>
      </dsp:nvSpPr>
      <dsp:spPr>
        <a:xfrm>
          <a:off x="1490471" y="4258570"/>
          <a:ext cx="5961888" cy="1201135"/>
        </a:xfrm>
        <a:prstGeom prst="roundRect">
          <a:avLst>
            <a:gd name="adj" fmla="val 10000"/>
          </a:avLst>
        </a:prstGeom>
        <a:solidFill>
          <a:schemeClr val="accent2">
            <a:hueOff val="1515263"/>
            <a:satOff val="-6572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When a custom path is needed.</a:t>
          </a:r>
          <a:endParaRPr lang="en-US" sz="2200" kern="1200"/>
        </a:p>
      </dsp:txBody>
      <dsp:txXfrm>
        <a:off x="1525651" y="4293750"/>
        <a:ext cx="4611481" cy="1130775"/>
      </dsp:txXfrm>
    </dsp:sp>
    <dsp:sp modelId="{8E2981BA-25AB-4092-82C9-E0DCF648AB11}">
      <dsp:nvSpPr>
        <dsp:cNvPr id="0" name=""/>
        <dsp:cNvSpPr/>
      </dsp:nvSpPr>
      <dsp:spPr>
        <a:xfrm>
          <a:off x="5181150" y="919960"/>
          <a:ext cx="780737" cy="780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356816" y="919960"/>
        <a:ext cx="429405" cy="587505"/>
      </dsp:txXfrm>
    </dsp:sp>
    <dsp:sp modelId="{C215D260-C117-41FC-BF73-05107E611CCB}">
      <dsp:nvSpPr>
        <dsp:cNvPr id="0" name=""/>
        <dsp:cNvSpPr/>
      </dsp:nvSpPr>
      <dsp:spPr>
        <a:xfrm>
          <a:off x="5680458" y="2339484"/>
          <a:ext cx="780737" cy="780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41965"/>
            <a:satOff val="209"/>
            <a:lumOff val="19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41965"/>
              <a:satOff val="209"/>
              <a:lumOff val="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856124" y="2339484"/>
        <a:ext cx="429405" cy="587505"/>
      </dsp:txXfrm>
    </dsp:sp>
    <dsp:sp modelId="{78197546-7DC2-4396-BB2E-B2244C096217}">
      <dsp:nvSpPr>
        <dsp:cNvPr id="0" name=""/>
        <dsp:cNvSpPr/>
      </dsp:nvSpPr>
      <dsp:spPr>
        <a:xfrm>
          <a:off x="6172313" y="3759007"/>
          <a:ext cx="780737" cy="780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83930"/>
            <a:satOff val="419"/>
            <a:lumOff val="39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83930"/>
              <a:satOff val="419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6347979" y="3759007"/>
        <a:ext cx="429405" cy="5875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130CB-E1BB-47C5-ADF0-64FDEC220A4F}">
      <dsp:nvSpPr>
        <dsp:cNvPr id="0" name=""/>
        <dsp:cNvSpPr/>
      </dsp:nvSpPr>
      <dsp:spPr>
        <a:xfrm>
          <a:off x="0" y="454356"/>
          <a:ext cx="636422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0A2E8-0E77-40C8-9D0A-05013AF75B1F}">
      <dsp:nvSpPr>
        <dsp:cNvPr id="0" name=""/>
        <dsp:cNvSpPr/>
      </dsp:nvSpPr>
      <dsp:spPr>
        <a:xfrm>
          <a:off x="318211" y="100116"/>
          <a:ext cx="4454956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Mininet</a:t>
          </a:r>
        </a:p>
      </dsp:txBody>
      <dsp:txXfrm>
        <a:off x="352796" y="134701"/>
        <a:ext cx="4385786" cy="639310"/>
      </dsp:txXfrm>
    </dsp:sp>
    <dsp:sp modelId="{9860D212-77D4-43AC-9231-4EA1106F84AE}">
      <dsp:nvSpPr>
        <dsp:cNvPr id="0" name=""/>
        <dsp:cNvSpPr/>
      </dsp:nvSpPr>
      <dsp:spPr>
        <a:xfrm>
          <a:off x="0" y="1542996"/>
          <a:ext cx="636422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D1993-A0FC-4684-ACFB-620CC2C85B22}">
      <dsp:nvSpPr>
        <dsp:cNvPr id="0" name=""/>
        <dsp:cNvSpPr/>
      </dsp:nvSpPr>
      <dsp:spPr>
        <a:xfrm>
          <a:off x="318211" y="1188756"/>
          <a:ext cx="4454956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POX controller</a:t>
          </a:r>
        </a:p>
      </dsp:txBody>
      <dsp:txXfrm>
        <a:off x="352796" y="1223341"/>
        <a:ext cx="4385786" cy="639310"/>
      </dsp:txXfrm>
    </dsp:sp>
    <dsp:sp modelId="{42173C2C-749A-46A3-BB6D-ACD0E70E4D95}">
      <dsp:nvSpPr>
        <dsp:cNvPr id="0" name=""/>
        <dsp:cNvSpPr/>
      </dsp:nvSpPr>
      <dsp:spPr>
        <a:xfrm>
          <a:off x="0" y="2631636"/>
          <a:ext cx="636422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ABE3C-76DB-46A9-AA18-A06D3F228895}">
      <dsp:nvSpPr>
        <dsp:cNvPr id="0" name=""/>
        <dsp:cNvSpPr/>
      </dsp:nvSpPr>
      <dsp:spPr>
        <a:xfrm>
          <a:off x="318211" y="2277396"/>
          <a:ext cx="4454956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WireShark</a:t>
          </a:r>
        </a:p>
      </dsp:txBody>
      <dsp:txXfrm>
        <a:off x="352796" y="2311981"/>
        <a:ext cx="4385786" cy="639310"/>
      </dsp:txXfrm>
    </dsp:sp>
    <dsp:sp modelId="{D863A395-07AA-42AB-86CA-DF259B146704}">
      <dsp:nvSpPr>
        <dsp:cNvPr id="0" name=""/>
        <dsp:cNvSpPr/>
      </dsp:nvSpPr>
      <dsp:spPr>
        <a:xfrm>
          <a:off x="0" y="3720276"/>
          <a:ext cx="636422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810DD-DCA9-4B3B-94C6-C18BAAEAF6A0}">
      <dsp:nvSpPr>
        <dsp:cNvPr id="0" name=""/>
        <dsp:cNvSpPr/>
      </dsp:nvSpPr>
      <dsp:spPr>
        <a:xfrm>
          <a:off x="318211" y="3366036"/>
          <a:ext cx="4454956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Data Classifier Algorithms</a:t>
          </a:r>
        </a:p>
      </dsp:txBody>
      <dsp:txXfrm>
        <a:off x="352796" y="3400621"/>
        <a:ext cx="4385786" cy="639310"/>
      </dsp:txXfrm>
    </dsp:sp>
    <dsp:sp modelId="{224B25E7-0A55-406E-94DA-124441C708CF}">
      <dsp:nvSpPr>
        <dsp:cNvPr id="0" name=""/>
        <dsp:cNvSpPr/>
      </dsp:nvSpPr>
      <dsp:spPr>
        <a:xfrm>
          <a:off x="0" y="4808915"/>
          <a:ext cx="636422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E0C0F-525F-41C9-B3D9-DB0E4EEC6C9A}">
      <dsp:nvSpPr>
        <dsp:cNvPr id="0" name=""/>
        <dsp:cNvSpPr/>
      </dsp:nvSpPr>
      <dsp:spPr>
        <a:xfrm>
          <a:off x="318211" y="4454675"/>
          <a:ext cx="4454956" cy="7084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 err="1"/>
            <a:t>PyShark</a:t>
          </a:r>
          <a:endParaRPr lang="en-IN" sz="2400" kern="1200" dirty="0"/>
        </a:p>
      </dsp:txBody>
      <dsp:txXfrm>
        <a:off x="352796" y="4489260"/>
        <a:ext cx="4385786" cy="63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94C06-B213-408C-AFE4-22B87B865EED}">
      <dsp:nvSpPr>
        <dsp:cNvPr id="0" name=""/>
        <dsp:cNvSpPr/>
      </dsp:nvSpPr>
      <dsp:spPr>
        <a:xfrm>
          <a:off x="0" y="788172"/>
          <a:ext cx="2859785" cy="1815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8440F-54BC-46DE-BABA-39CC2A481FA9}">
      <dsp:nvSpPr>
        <dsp:cNvPr id="0" name=""/>
        <dsp:cNvSpPr/>
      </dsp:nvSpPr>
      <dsp:spPr>
        <a:xfrm>
          <a:off x="317754" y="1090039"/>
          <a:ext cx="2859785" cy="1815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SCAPY</a:t>
          </a:r>
        </a:p>
      </dsp:txBody>
      <dsp:txXfrm>
        <a:off x="370942" y="1143227"/>
        <a:ext cx="2753409" cy="1709588"/>
      </dsp:txXfrm>
    </dsp:sp>
    <dsp:sp modelId="{D09E3F92-9287-4BF8-8688-79038E076106}">
      <dsp:nvSpPr>
        <dsp:cNvPr id="0" name=""/>
        <dsp:cNvSpPr/>
      </dsp:nvSpPr>
      <dsp:spPr>
        <a:xfrm>
          <a:off x="3495294" y="788172"/>
          <a:ext cx="2859785" cy="1815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F512E-0E48-4D83-84C0-2AF122602CF3}">
      <dsp:nvSpPr>
        <dsp:cNvPr id="0" name=""/>
        <dsp:cNvSpPr/>
      </dsp:nvSpPr>
      <dsp:spPr>
        <a:xfrm>
          <a:off x="3813048" y="1090039"/>
          <a:ext cx="2859785" cy="1815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Hping</a:t>
          </a:r>
        </a:p>
      </dsp:txBody>
      <dsp:txXfrm>
        <a:off x="3866236" y="1143227"/>
        <a:ext cx="2753409" cy="1709588"/>
      </dsp:txXfrm>
    </dsp:sp>
    <dsp:sp modelId="{AA10C9E4-86F2-49B0-A845-930817089B76}">
      <dsp:nvSpPr>
        <dsp:cNvPr id="0" name=""/>
        <dsp:cNvSpPr/>
      </dsp:nvSpPr>
      <dsp:spPr>
        <a:xfrm>
          <a:off x="6990587" y="788172"/>
          <a:ext cx="2859785" cy="1815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F4E5A-6C3C-4D8E-A776-11E23570AE6C}">
      <dsp:nvSpPr>
        <dsp:cNvPr id="0" name=""/>
        <dsp:cNvSpPr/>
      </dsp:nvSpPr>
      <dsp:spPr>
        <a:xfrm>
          <a:off x="7308341" y="1090039"/>
          <a:ext cx="2859785" cy="1815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WireEdit</a:t>
          </a:r>
        </a:p>
      </dsp:txBody>
      <dsp:txXfrm>
        <a:off x="7361529" y="1143227"/>
        <a:ext cx="2753409" cy="1709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9T14:50:40.6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0 825,'0'0,"6"6,9 8,-1 7,5-2,5 5,-4 2,4-4,-5 2,2-5,3-4,2-6,3-10,-25-3,-1 2,0 0,1 0,-1 0,0 0,0-1,5-5,25-40,7-20,8-23,1-11,4-13,-1 11,-4 7,-11 11,-10 14,-4 13,-7 11,1 14,-4 6,-4 2,-2 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12:12:11.3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12:12:13.5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12:12:13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12:12:14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12:12:15.0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12:12:16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12:12:16.6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  <inkml:trace contextRef="#ctx0" brushRef="#br0" timeOffset="1">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12:12:17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12:12:18.9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12:11:47.7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1 724,'4'1,"0"0,0 1,0-1,0 1,-1 0,1 0,0 1,-1-1,0 1,1 0,-1-1,0 1,4 5,5 4,40 35,-13-11,51 36,-88-71,-1 0,1 0,-1 0,1 0,-1 0,1 0,0 0,0-1,-1 1,1-1,0 1,0-1,-1 0,1 1,0-1,0 0,0 0,0-1,-1 1,1 0,0-1,0 1,0-1,-1 1,1-1,0 0,-1 1,1-1,-1 0,1 0,-1-1,1 1,-1 0,0 0,1-1,-1 1,0 0,0-1,0 0,0 1,0-1,0-1,6-11,-1 0,0 0,-2-1,5-19,-1 5,7-19,-6 18,1 0,1 1,1 0,17-27,-3 10,30-73,-23 45,-26 59,60-114,-60 117,1 1,0 0,1 0,0 1,0 0,1 1,1 0,14-10,38-33,-43 34,-6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2T09:11:02.10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240.07983"/>
      <inkml:brushProperty name="anchorY" value="-754.64142"/>
      <inkml:brushProperty name="scaleFactor" value="0.5"/>
    </inkml:brush>
  </inkml:definitions>
  <inkml:trace contextRef="#ctx0" brushRef="#br0">33 856,'0'0,"-5"0,-3 6,2 7,1 6,1 5,1 3,2 4,0 0,1 2,0-1,1 0,-1 0,0-1,0 0,7-6,5-6,7-7,6-5,3-4,2-9,2-1,-6-13,0-5,-1 1,2-9,1-6,0-9,2 7,-6-4,7-3,6 8,-4-3,5-3,0 2,0-4,-9 3,-1 3,-2 3,1 3,-6 2,1 3,-5-1,2 2,1 0,-2-1,1 7,-3 0,-4-1,2 6,-3-2,4 5,-2-2,-4-2,4 3,4 3,-2-1,-2-4,2 4,-3-4,4 3,-3-2,3 4,-2-4,3 4,-3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0:30:57.5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0 462,'0'0,"0"5,7 22,6 6,7 13,5 7,5 0,-5 4,-4-4,-1-11,-5-6,-4-3,3-10,3-6,4-7,11-5,10-16,2-16,1-20,4-19,4-1,4-10,-9 1,-5 6,-5 10,-3 9,-9 8,-8 5,-7 4,-5 3,3 6,4 1,0 0,4-2,4-2,-2-1,3 4,2 7,-4-2,-4 0,-5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0:31:00.02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240.52051"/>
      <inkml:brushProperty name="anchorY" value="-808.98889"/>
      <inkml:brushProperty name="scaleFactor" value="0.5"/>
    </inkml:brush>
  </inkml:definitions>
  <inkml:trace contextRef="#ctx0" brushRef="#br0">0 756,'0'0,"6"0,1 6,6 7,6 7,-2 6,-2 3,2-4,4-5,3-6,3-5,3-5,7-15,9-16,1-14,4-4,5-8,-3-5,3 3,1-2,-10 4,1 12,-4 6,-10-3,3 1,-2 8,-7 0,-1 2,0-2,-5 1,0 4,-5 0,-5-1,2 4,4-1,-3-1,4-3,3 4,-3-1,-3 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12:12:08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12:12:09.7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12:12:10.0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12:12:11.0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131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4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1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6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2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4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8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9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0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9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22.png"/><Relationship Id="rId5" Type="http://schemas.openxmlformats.org/officeDocument/2006/relationships/image" Target="../media/image13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11.xml"/><Relationship Id="rId18" Type="http://schemas.openxmlformats.org/officeDocument/2006/relationships/customXml" Target="../ink/ink16.xml"/><Relationship Id="rId3" Type="http://schemas.openxmlformats.org/officeDocument/2006/relationships/hyperlink" Target="http://sdnhub.org/tutorials/pox/" TargetMode="External"/><Relationship Id="rId7" Type="http://schemas.openxmlformats.org/officeDocument/2006/relationships/customXml" Target="../ink/ink6.xml"/><Relationship Id="rId12" Type="http://schemas.openxmlformats.org/officeDocument/2006/relationships/customXml" Target="../ink/ink10.xml"/><Relationship Id="rId17" Type="http://schemas.openxmlformats.org/officeDocument/2006/relationships/customXml" Target="../ink/ink15.xml"/><Relationship Id="rId2" Type="http://schemas.openxmlformats.org/officeDocument/2006/relationships/hyperlink" Target="https://www.ijert.org/research/intelligent-traffic-management-in-sdn-IJERTV6IS050410.pdf" TargetMode="External"/><Relationship Id="rId16" Type="http://schemas.openxmlformats.org/officeDocument/2006/relationships/customXml" Target="../ink/ink14.xml"/><Relationship Id="rId20" Type="http://schemas.openxmlformats.org/officeDocument/2006/relationships/customXml" Target="../ink/ink1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ypi.org/project/pyshark/" TargetMode="External"/><Relationship Id="rId11" Type="http://schemas.openxmlformats.org/officeDocument/2006/relationships/customXml" Target="../ink/ink9.xml"/><Relationship Id="rId5" Type="http://schemas.openxmlformats.org/officeDocument/2006/relationships/hyperlink" Target="https://github.com/mininet/mininet/wiki/Introduction-to-Mininet" TargetMode="External"/><Relationship Id="rId15" Type="http://schemas.openxmlformats.org/officeDocument/2006/relationships/customXml" Target="../ink/ink13.xml"/><Relationship Id="rId10" Type="http://schemas.openxmlformats.org/officeDocument/2006/relationships/customXml" Target="../ink/ink8.xml"/><Relationship Id="rId19" Type="http://schemas.openxmlformats.org/officeDocument/2006/relationships/customXml" Target="../ink/ink17.xml"/><Relationship Id="rId4" Type="http://schemas.openxmlformats.org/officeDocument/2006/relationships/hyperlink" Target="https://scapy.readthedocs.io/en/latest/introduction.html" TargetMode="External"/><Relationship Id="rId9" Type="http://schemas.openxmlformats.org/officeDocument/2006/relationships/customXml" Target="../ink/ink7.xml"/><Relationship Id="rId14" Type="http://schemas.openxmlformats.org/officeDocument/2006/relationships/customXml" Target="../ink/ink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5954F66B-3BF3-4495-BAEE-BEB2B018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C2E22-F0CC-4763-8E66-3EEF4FBBF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6874" y="1076324"/>
            <a:ext cx="6272784" cy="153505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/>
              <a:t>Network Traffic Management in SDN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BE5B536-BCD2-4649-85FE-8572931CB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7034"/>
            <a:ext cx="4217332" cy="3970779"/>
          </a:xfrm>
          <a:prstGeom prst="rect">
            <a:avLst/>
          </a:prstGeom>
        </p:spPr>
      </p:pic>
      <p:sp>
        <p:nvSpPr>
          <p:cNvPr id="27" name="Rectangle 16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34618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924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EBEF4-2192-4D2D-A3B6-12A24B201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6874" y="3351276"/>
            <a:ext cx="6272784" cy="28256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Reg. no: CS17B1042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Name: Muthukuru Sai Krishna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Guide: Dr. Narendran Rajagopalan.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Congestion Detection in SDN.</a:t>
            </a:r>
          </a:p>
        </p:txBody>
      </p:sp>
    </p:spTree>
    <p:extLst>
      <p:ext uri="{BB962C8B-B14F-4D97-AF65-F5344CB8AC3E}">
        <p14:creationId xmlns:p14="http://schemas.microsoft.com/office/powerpoint/2010/main" val="828167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32ECC-4558-47D8-8428-EE6031E5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IN" dirty="0"/>
              <a:t>Tools Used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78E2B3AB-62E7-4C2F-AFAB-457008F70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82106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7864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9458B5A-CE4B-4C0C-AA99-B58F5C9CC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4" y="1135273"/>
            <a:ext cx="10302240" cy="5565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82A5B4A-D5FD-4501-96AB-8D3AE9136986}"/>
              </a:ext>
            </a:extLst>
          </p:cNvPr>
          <p:cNvSpPr/>
          <p:nvPr/>
        </p:nvSpPr>
        <p:spPr>
          <a:xfrm>
            <a:off x="-135413" y="211943"/>
            <a:ext cx="123274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Mininet environment setup successful</a:t>
            </a:r>
          </a:p>
        </p:txBody>
      </p:sp>
    </p:spTree>
    <p:extLst>
      <p:ext uri="{BB962C8B-B14F-4D97-AF65-F5344CB8AC3E}">
        <p14:creationId xmlns:p14="http://schemas.microsoft.com/office/powerpoint/2010/main" val="420140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4B39FB5-6F50-461F-8052-F06AF012D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553"/>
            <a:ext cx="12192000" cy="658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9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6622D8-9020-4DD9-ABC6-7141ACF10EDE}"/>
              </a:ext>
            </a:extLst>
          </p:cNvPr>
          <p:cNvSpPr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Network topologies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DC6AD5-1D69-48D4-9C21-97326DD59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1427834"/>
            <a:ext cx="6846363" cy="385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27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0175C-ED5A-4371-AB8D-320E3C01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Topology Selected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27ED01-0916-464D-8832-049E15074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24" y="1404184"/>
            <a:ext cx="7257747" cy="3694112"/>
          </a:xfrm>
        </p:spPr>
      </p:pic>
    </p:spTree>
    <p:extLst>
      <p:ext uri="{BB962C8B-B14F-4D97-AF65-F5344CB8AC3E}">
        <p14:creationId xmlns:p14="http://schemas.microsoft.com/office/powerpoint/2010/main" val="2014819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4C067-30EF-41BF-9CDD-68FA4CE8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IN" sz="5200"/>
              <a:t>POX Controller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8B29A6DF-E6D2-47B7-BF00-6F94EC854F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50" r="-1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DD2D4-8D7E-4735-9F33-8C1E110D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en-IN" sz="3200" dirty="0"/>
              <a:t>POX is a python based SDN controller. It lets the application of SDN concepts  easier. 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06450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65FECAE-FA43-4B7F-A6CE-D957017DA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6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F4AAC-31DA-4341-BBFB-09D9786B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49" y="4234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POX controller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471399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3FB36FE-770F-4EFB-A618-CCE15FFE8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6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9D834-F9A0-450C-9372-88BF522D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467" y="4490175"/>
            <a:ext cx="5452534" cy="16236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MININET topology with POX controller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091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570C86-5100-44A6-A39F-64005C84A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684"/>
            <a:ext cx="12191981" cy="6854642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F2FD8-3A67-4F54-A040-EF5737D7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bg1"/>
                </a:solidFill>
              </a:rPr>
              <a:t>Network Traffic monitoring using Wireshark</a:t>
            </a:r>
          </a:p>
        </p:txBody>
      </p:sp>
    </p:spTree>
    <p:extLst>
      <p:ext uri="{BB962C8B-B14F-4D97-AF65-F5344CB8AC3E}">
        <p14:creationId xmlns:p14="http://schemas.microsoft.com/office/powerpoint/2010/main" val="2622799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63B7-33B7-4780-AB28-7A84B08D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send packets: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81C80C-C71D-4864-A11A-41BFE2EEFE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30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4C067-30EF-41BF-9CDD-68FA4CE8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IN" dirty="0"/>
              <a:t>Need of Network Traffic Management in SDN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DD2D4-8D7E-4735-9F33-8C1E110D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274320"/>
            <a:ext cx="7077457" cy="6181344"/>
          </a:xfrm>
        </p:spPr>
        <p:txBody>
          <a:bodyPr anchor="ctr">
            <a:noAutofit/>
          </a:bodyPr>
          <a:lstStyle/>
          <a:p>
            <a:r>
              <a:rPr lang="en-IN" dirty="0"/>
              <a:t>With the latest developments in mobile and network use of internet advanced rapidly.</a:t>
            </a:r>
          </a:p>
          <a:p>
            <a:r>
              <a:rPr lang="en-IN" dirty="0"/>
              <a:t>With the live apps that lets us control devices we need high speed internet and low latency.</a:t>
            </a:r>
          </a:p>
          <a:p>
            <a:r>
              <a:rPr lang="en-IN" dirty="0"/>
              <a:t>With the help of SDN security gets increases and provides additional functionalities.</a:t>
            </a:r>
          </a:p>
          <a:p>
            <a:r>
              <a:rPr lang="en-IN" dirty="0"/>
              <a:t>Additional improvements include provide customizable route path, scheduled maintenance and low latency.</a:t>
            </a:r>
          </a:p>
          <a:p>
            <a:r>
              <a:rPr lang="en-IN" dirty="0"/>
              <a:t>These improves our daily experience.</a:t>
            </a:r>
          </a:p>
        </p:txBody>
      </p:sp>
    </p:spTree>
    <p:extLst>
      <p:ext uri="{BB962C8B-B14F-4D97-AF65-F5344CB8AC3E}">
        <p14:creationId xmlns:p14="http://schemas.microsoft.com/office/powerpoint/2010/main" val="358686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Rectangle 2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3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!!Rectangle">
            <a:extLst>
              <a:ext uri="{FF2B5EF4-FFF2-40B4-BE49-F238E27FC236}">
                <a16:creationId xmlns:a16="http://schemas.microsoft.com/office/drawing/2014/main" id="{D5997EA8-5EFC-40CD-A85F-C3C3BC5F9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25F16E6-685F-4E19-B085-DC6DFEFFF1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5" name="Rectangle 35">
            <a:extLst>
              <a:ext uri="{FF2B5EF4-FFF2-40B4-BE49-F238E27FC236}">
                <a16:creationId xmlns:a16="http://schemas.microsoft.com/office/drawing/2014/main" id="{1CF6A1EC-BD15-42D9-A339-A3970CF7C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0F265-57A9-48EE-9F1F-C35EC80C9170}"/>
              </a:ext>
            </a:extLst>
          </p:cNvPr>
          <p:cNvSpPr/>
          <p:nvPr/>
        </p:nvSpPr>
        <p:spPr>
          <a:xfrm>
            <a:off x="1051560" y="4498848"/>
            <a:ext cx="3538728" cy="153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hping</a:t>
            </a:r>
          </a:p>
        </p:txBody>
      </p:sp>
      <p:sp>
        <p:nvSpPr>
          <p:cNvPr id="46" name="Rectangle 37">
            <a:extLst>
              <a:ext uri="{FF2B5EF4-FFF2-40B4-BE49-F238E27FC236}">
                <a16:creationId xmlns:a16="http://schemas.microsoft.com/office/drawing/2014/main" id="{A720C27D-5C39-492B-BD68-C220C0F83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F3394A-A959-460A-ACF9-5FA682C7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79EACD-464E-4313-8E8A-0E90101602D7}"/>
              </a:ext>
            </a:extLst>
          </p:cNvPr>
          <p:cNvSpPr txBox="1"/>
          <p:nvPr/>
        </p:nvSpPr>
        <p:spPr>
          <a:xfrm>
            <a:off x="4975059" y="4218905"/>
            <a:ext cx="6746803" cy="20893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dirty="0"/>
              <a:t>hping is a tool used to generate and send network packets to test network.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dirty="0"/>
              <a:t>I used hping to send traffic between nodes and capture the data through Wireshark. </a:t>
            </a:r>
          </a:p>
        </p:txBody>
      </p:sp>
    </p:spTree>
    <p:extLst>
      <p:ext uri="{BB962C8B-B14F-4D97-AF65-F5344CB8AC3E}">
        <p14:creationId xmlns:p14="http://schemas.microsoft.com/office/powerpoint/2010/main" val="3376718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2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Rectangle 2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61D1BBD-471C-4B20-90B0-01E612BD10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3" name="Rectangle 2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6844F-DE0A-4AA0-963B-C793F7AF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Though it is not displaying the content in the xterm window Wireshark monitored the traffic</a:t>
            </a:r>
          </a:p>
        </p:txBody>
      </p:sp>
    </p:spTree>
    <p:extLst>
      <p:ext uri="{BB962C8B-B14F-4D97-AF65-F5344CB8AC3E}">
        <p14:creationId xmlns:p14="http://schemas.microsoft.com/office/powerpoint/2010/main" val="2746607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C1D5E-C91C-46B8-BF99-3803B0FED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IN" sz="3200" dirty="0"/>
              <a:t>Data Collected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31386-61BF-47D6-9E95-BCDFDC3A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dirty="0"/>
              <a:t>Data is collected as </a:t>
            </a:r>
            <a:r>
              <a:rPr lang="en-US" dirty="0" err="1"/>
              <a:t>pcaps</a:t>
            </a:r>
            <a:r>
              <a:rPr lang="en-US" dirty="0"/>
              <a:t> using </a:t>
            </a:r>
            <a:r>
              <a:rPr lang="en-US" dirty="0" err="1"/>
              <a:t>wireshark</a:t>
            </a:r>
            <a:r>
              <a:rPr lang="en-US" dirty="0"/>
              <a:t> and then exported as CSV files to read using python for preprocessing.</a:t>
            </a:r>
            <a:endParaRPr lang="en-IN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9FFCB82-9D11-4A1A-BA35-F632CC91A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1506474"/>
            <a:ext cx="6656832" cy="374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22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4C03-49DC-4895-A22B-BC53B564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considered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708C3-AE03-44A2-BC3F-74529DC01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Length of packet</a:t>
            </a:r>
          </a:p>
          <a:p>
            <a:r>
              <a:rPr lang="en-US" dirty="0"/>
              <a:t>Inter Arrival Time</a:t>
            </a:r>
          </a:p>
          <a:p>
            <a:r>
              <a:rPr lang="en-US" dirty="0"/>
              <a:t>Delay time</a:t>
            </a:r>
          </a:p>
          <a:p>
            <a:r>
              <a:rPr lang="en-US" dirty="0"/>
              <a:t>Round Trip Time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785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p!!Rectangle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6BB46-0BA1-4FC9-85DB-C0B56408D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" r="550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m!!text rectangle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E88920-595C-4660-B8A9-4AFB90BE942C}"/>
              </a:ext>
            </a:extLst>
          </p:cNvPr>
          <p:cNvSpPr/>
          <p:nvPr/>
        </p:nvSpPr>
        <p:spPr>
          <a:xfrm>
            <a:off x="5849388" y="4907629"/>
            <a:ext cx="3212386" cy="118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n/>
                <a:latin typeface="+mj-lt"/>
                <a:ea typeface="+mj-ea"/>
                <a:cs typeface="+mj-cs"/>
              </a:rPr>
              <a:t>Data after preprocessing</a:t>
            </a:r>
            <a:endParaRPr lang="en-US" sz="3600" b="1" cap="none" spc="0" dirty="0">
              <a:ln/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3" name="m!!accent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305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D6470-1D9A-40F4-8ABD-FA284CF3F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F4FEA9-257E-4B6A-AD1E-738FF151D522}"/>
              </a:ext>
            </a:extLst>
          </p:cNvPr>
          <p:cNvSpPr/>
          <p:nvPr/>
        </p:nvSpPr>
        <p:spPr>
          <a:xfrm>
            <a:off x="404553" y="3091928"/>
            <a:ext cx="907856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spc="5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  <a:cs typeface="+mj-cs"/>
              </a:rPr>
              <a:t>I collected all the data in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spc="5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  <a:cs typeface="+mj-cs"/>
              </a:rPr>
              <a:t>the form of CSV files</a:t>
            </a:r>
            <a:endParaRPr lang="en-US" sz="5600" b="1" cap="none" spc="5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3747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B4C5-CE58-4C3B-907D-2A60A97F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7AD4E-8382-499C-AAEE-0B259CF33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my experiment I altered the flow such that the h4 is not reachable.</a:t>
            </a:r>
          </a:p>
          <a:p>
            <a:endParaRPr lang="en-US" dirty="0"/>
          </a:p>
          <a:p>
            <a:r>
              <a:rPr lang="en-US" dirty="0"/>
              <a:t>So the data collected from eth-1 of Switch 4 is considered as congestion and given label ‘c’.</a:t>
            </a:r>
          </a:p>
          <a:p>
            <a:endParaRPr lang="en-US" dirty="0"/>
          </a:p>
          <a:p>
            <a:r>
              <a:rPr lang="en-US" dirty="0"/>
              <a:t>The remaining data is considered as non-congestion and is given label ‘n’.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347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99AB43-A2B3-44E4-BEDD-D688821A0AA8}"/>
              </a:ext>
            </a:extLst>
          </p:cNvPr>
          <p:cNvSpPr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I used </a:t>
            </a:r>
            <a:r>
              <a:rPr lang="en-US" sz="4400" b="1" cap="none" spc="0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weka</a:t>
            </a:r>
            <a:r>
              <a:rPr 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 to visualize the data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to find outliers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F2E98A1-D948-46F1-87C4-942E090C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006138"/>
            <a:ext cx="6408836" cy="46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29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D9E7-9C1D-4362-B85B-1CF8794A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7E2C-B991-4A41-BFA8-73E578478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algorithms used to train the data are:</a:t>
            </a:r>
          </a:p>
          <a:p>
            <a:pPr marL="0" indent="0">
              <a:buNone/>
            </a:pPr>
            <a:r>
              <a:rPr lang="en-IN" dirty="0"/>
              <a:t>	1) Bagging </a:t>
            </a:r>
          </a:p>
          <a:p>
            <a:pPr marL="0" indent="0">
              <a:buNone/>
            </a:pPr>
            <a:r>
              <a:rPr lang="en-IN" dirty="0"/>
              <a:t>	2) AdaBoost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After looking at the statistics we will decide on which algorithm to use.</a:t>
            </a:r>
          </a:p>
        </p:txBody>
      </p:sp>
    </p:spTree>
    <p:extLst>
      <p:ext uri="{BB962C8B-B14F-4D97-AF65-F5344CB8AC3E}">
        <p14:creationId xmlns:p14="http://schemas.microsoft.com/office/powerpoint/2010/main" val="2646400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2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Freeform: Shape 2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Freeform: Shape 2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DD9E7-9C1D-4362-B85B-1CF8794A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IN" sz="3200" dirty="0"/>
              <a:t>Bagging</a:t>
            </a:r>
          </a:p>
        </p:txBody>
      </p:sp>
      <p:sp>
        <p:nvSpPr>
          <p:cNvPr id="57" name="Rectangle 3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3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9CA320-D2B8-4B52-88F9-A3471C5FA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dirty="0"/>
              <a:t>The accuracy obtained through bagging is 95%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2C98983-D109-4A40-8901-3BB12B9810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5" t="5334" r="16493" b="16915"/>
          <a:stretch/>
        </p:blipFill>
        <p:spPr>
          <a:xfrm>
            <a:off x="4446529" y="1161288"/>
            <a:ext cx="7535958" cy="476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6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23E632-D1AE-42DB-8482-A1B3C995A253}"/>
              </a:ext>
            </a:extLst>
          </p:cNvPr>
          <p:cNvSpPr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An idea of how SDN Controller works</a:t>
            </a:r>
            <a:endParaRPr lang="en-US" sz="4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7E9448C4-8612-4D1B-BB61-350175796F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4" t="9228" r="13831" b="10916"/>
          <a:stretch/>
        </p:blipFill>
        <p:spPr>
          <a:xfrm>
            <a:off x="5414356" y="810490"/>
            <a:ext cx="6408836" cy="508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05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DD9E7-9C1D-4362-B85B-1CF8794A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IN" sz="3200" dirty="0"/>
              <a:t>AdaBoost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77D143-BD51-4286-9864-5A9F034E6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dirty="0"/>
              <a:t>The accuracy obtained through AdaBoost model is 88.9%.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7974F3DD-044A-41C5-AA06-9B7832A88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344" y="916686"/>
            <a:ext cx="7503559" cy="50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64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BE603-8C76-4097-9119-EF519DCB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IN" sz="3200" dirty="0"/>
              <a:t>Choosing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4915-45D1-4676-9AB5-61A72A0AB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Autofit/>
          </a:bodyPr>
          <a:lstStyle/>
          <a:p>
            <a:r>
              <a:rPr lang="en-IN" dirty="0"/>
              <a:t>Though the accuracy of </a:t>
            </a:r>
            <a:r>
              <a:rPr lang="en-IN" dirty="0" err="1"/>
              <a:t>adaboost</a:t>
            </a:r>
            <a:r>
              <a:rPr lang="en-IN" dirty="0"/>
              <a:t> is less than bagging, I choose </a:t>
            </a:r>
            <a:r>
              <a:rPr lang="en-IN" dirty="0" err="1"/>
              <a:t>adaboost</a:t>
            </a:r>
            <a:r>
              <a:rPr lang="en-IN" dirty="0"/>
              <a:t> because it doesn't over-fit, and we need not think about variance.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57B8ABA-E33F-4FDB-9415-4587D375F4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01"/>
          <a:stretch/>
        </p:blipFill>
        <p:spPr>
          <a:xfrm>
            <a:off x="5295356" y="565378"/>
            <a:ext cx="5791744" cy="572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76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EB88-D645-4D96-8635-D2D4D5B0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results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E7D37309-8EF7-497F-B0CE-34157E30E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302" y="2478088"/>
            <a:ext cx="5769359" cy="3694112"/>
          </a:xfrm>
        </p:spPr>
      </p:pic>
    </p:spTree>
    <p:extLst>
      <p:ext uri="{BB962C8B-B14F-4D97-AF65-F5344CB8AC3E}">
        <p14:creationId xmlns:p14="http://schemas.microsoft.com/office/powerpoint/2010/main" val="2484910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D9E7-9C1D-4362-B85B-1CF8794A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Prediction</a:t>
            </a:r>
            <a:endParaRPr lang="en-IN" dirty="0"/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53D2FE4-DA8F-4433-AC53-9DF362340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1" t="32590" r="56792"/>
          <a:stretch/>
        </p:blipFill>
        <p:spPr>
          <a:xfrm>
            <a:off x="1876427" y="2900361"/>
            <a:ext cx="3257550" cy="3138845"/>
          </a:xfrm>
        </p:spPr>
      </p:pic>
      <p:pic>
        <p:nvPicPr>
          <p:cNvPr id="7" name="Picture 6" descr="A picture containing text, screenshot, black&#10;&#10;Description automatically generated">
            <a:extLst>
              <a:ext uri="{FF2B5EF4-FFF2-40B4-BE49-F238E27FC236}">
                <a16:creationId xmlns:a16="http://schemas.microsoft.com/office/drawing/2014/main" id="{EA1603DE-7783-4C00-8D91-8103DB03DF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4" t="74812" r="68241"/>
          <a:stretch/>
        </p:blipFill>
        <p:spPr>
          <a:xfrm>
            <a:off x="7986712" y="3606512"/>
            <a:ext cx="2971801" cy="17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2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4093-FBCC-4EF7-AF3C-0657460A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plan to complete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F58D-A4FD-4A88-BE3C-C4E43D4D2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8095339" cy="2651761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Setup Mininet environment.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Establish a custom topology.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Write a program to monitor the data traffic and </a:t>
            </a:r>
            <a:r>
              <a:rPr lang="en-IN" dirty="0" err="1"/>
              <a:t>QoE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Store data and analyse the flow.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Predict if the current flow is experiencing Congestion.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4FFE12-3ABB-42F5-A5E5-4AD956F937E7}"/>
                  </a:ext>
                </a:extLst>
              </p14:cNvPr>
              <p14:cNvContentPartPr/>
              <p14:nvPr/>
            </p14:nvContentPartPr>
            <p14:xfrm>
              <a:off x="1243152" y="2348544"/>
              <a:ext cx="268200" cy="368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4FFE12-3ABB-42F5-A5E5-4AD956F937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5152" y="2330904"/>
                <a:ext cx="30384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341352-A6FA-4F24-A26E-1DA8E15F6898}"/>
                  </a:ext>
                </a:extLst>
              </p14:cNvPr>
              <p14:cNvContentPartPr/>
              <p14:nvPr/>
            </p14:nvContentPartPr>
            <p14:xfrm>
              <a:off x="1281837" y="2973012"/>
              <a:ext cx="296280" cy="337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341352-A6FA-4F24-A26E-1DA8E15F68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3197" y="2964012"/>
                <a:ext cx="3139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D3D4BF-C287-431D-AD93-B3D4F8422B73}"/>
                  </a:ext>
                </a:extLst>
              </p14:cNvPr>
              <p14:cNvContentPartPr/>
              <p14:nvPr/>
            </p14:nvContentPartPr>
            <p14:xfrm>
              <a:off x="1281477" y="3438492"/>
              <a:ext cx="393840" cy="455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D3D4BF-C287-431D-AD93-B3D4F8422B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3477" y="3420492"/>
                <a:ext cx="429480" cy="49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7E53134-BBE0-46CB-B2EB-128E96FE1AD0}"/>
              </a:ext>
            </a:extLst>
          </p:cNvPr>
          <p:cNvGrpSpPr/>
          <p:nvPr/>
        </p:nvGrpSpPr>
        <p:grpSpPr>
          <a:xfrm>
            <a:off x="1265871" y="3948471"/>
            <a:ext cx="403920" cy="789120"/>
            <a:chOff x="1265871" y="3948471"/>
            <a:chExt cx="403920" cy="789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1579DBC-18B1-44D6-9553-1B4CDCF36A56}"/>
                    </a:ext>
                  </a:extLst>
                </p14:cNvPr>
                <p14:cNvContentPartPr/>
                <p14:nvPr/>
              </p14:nvContentPartPr>
              <p14:xfrm>
                <a:off x="1277391" y="3948471"/>
                <a:ext cx="349920" cy="343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1579DBC-18B1-44D6-9553-1B4CDCF36A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59391" y="3930831"/>
                  <a:ext cx="3855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9BCC2BC-4D2A-4882-B74F-F555EEAD63D2}"/>
                    </a:ext>
                  </a:extLst>
                </p14:cNvPr>
                <p14:cNvContentPartPr/>
                <p14:nvPr/>
              </p14:nvContentPartPr>
              <p14:xfrm>
                <a:off x="1265871" y="4405311"/>
                <a:ext cx="403920" cy="332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9BCC2BC-4D2A-4882-B74F-F555EEAD63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47871" y="4387311"/>
                  <a:ext cx="439560" cy="367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81232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204B60-2924-4163-80D8-1151246F2ABC}"/>
              </a:ext>
            </a:extLst>
          </p:cNvPr>
          <p:cNvSpPr txBox="1"/>
          <p:nvPr/>
        </p:nvSpPr>
        <p:spPr>
          <a:xfrm>
            <a:off x="859315" y="1661531"/>
            <a:ext cx="85418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Intelligent traffic management </a:t>
            </a:r>
            <a:r>
              <a:rPr lang="en-IN"/>
              <a:t>in SDN</a:t>
            </a:r>
            <a:endParaRPr lang="en-IN" dirty="0"/>
          </a:p>
          <a:p>
            <a:r>
              <a:rPr lang="en-IN" dirty="0">
                <a:hlinkClick r:id="rId2"/>
              </a:rPr>
              <a:t>https://www.ijert.org/research/intelligent-traffic-management-in-sdn-IJERTV6IS050410.pdf</a:t>
            </a:r>
            <a:endParaRPr lang="en-IN" dirty="0"/>
          </a:p>
          <a:p>
            <a:endParaRPr lang="en-IN" dirty="0"/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POX controller </a:t>
            </a:r>
          </a:p>
          <a:p>
            <a:r>
              <a:rPr lang="en-I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http://sdnhub.org/tutorials/pox/</a:t>
            </a:r>
            <a:endParaRPr lang="en-IN" u="sng" dirty="0">
              <a:solidFill>
                <a:srgbClr val="0563C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Scapy python module </a:t>
            </a:r>
          </a:p>
          <a:p>
            <a:r>
              <a:rPr lang="en-I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https://scapy.readthedocs.io/en/latest/introduction.html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Mininet python API </a:t>
            </a:r>
          </a:p>
          <a:p>
            <a:r>
              <a:rPr lang="en-I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https://github.com/mininet/mininet/wiki/Introduction-to-Mininet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  <a:p>
            <a:r>
              <a:rPr lang="en-IN" dirty="0" err="1"/>
              <a:t>Pyshark</a:t>
            </a:r>
            <a:r>
              <a:rPr lang="en-IN" dirty="0"/>
              <a:t> python API</a:t>
            </a:r>
          </a:p>
          <a:p>
            <a:r>
              <a:rPr lang="en-IN" dirty="0" err="1">
                <a:hlinkClick r:id="rId6"/>
              </a:rPr>
              <a:t>pyshark</a:t>
            </a:r>
            <a:r>
              <a:rPr lang="en-IN" dirty="0">
                <a:hlinkClick r:id="rId6"/>
              </a:rPr>
              <a:t> · </a:t>
            </a:r>
            <a:r>
              <a:rPr lang="en-IN" dirty="0" err="1">
                <a:hlinkClick r:id="rId6"/>
              </a:rPr>
              <a:t>PyPI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1C1D6D-EDCD-4849-BEF6-EC214F3F74D6}"/>
              </a:ext>
            </a:extLst>
          </p:cNvPr>
          <p:cNvSpPr/>
          <p:nvPr/>
        </p:nvSpPr>
        <p:spPr>
          <a:xfrm>
            <a:off x="859315" y="403665"/>
            <a:ext cx="39164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D8CD20-BBC1-4E88-84EB-05C199BF974A}"/>
                  </a:ext>
                </a:extLst>
              </p14:cNvPr>
              <p14:cNvContentPartPr/>
              <p14:nvPr/>
            </p14:nvContentPartPr>
            <p14:xfrm>
              <a:off x="4147797" y="5017452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0D8CD20-BBC1-4E88-84EB-05C199BF97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39157" y="500881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067D731-1250-4842-BDAE-19BF2BC51151}"/>
              </a:ext>
            </a:extLst>
          </p:cNvPr>
          <p:cNvGrpSpPr/>
          <p:nvPr/>
        </p:nvGrpSpPr>
        <p:grpSpPr>
          <a:xfrm>
            <a:off x="4817037" y="2687172"/>
            <a:ext cx="360" cy="360"/>
            <a:chOff x="4817037" y="268717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D3578EA-E0BD-4FA1-A3A9-1DCB8B9D4B47}"/>
                    </a:ext>
                  </a:extLst>
                </p14:cNvPr>
                <p14:cNvContentPartPr/>
                <p14:nvPr/>
              </p14:nvContentPartPr>
              <p14:xfrm>
                <a:off x="4817037" y="2687172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D3578EA-E0BD-4FA1-A3A9-1DCB8B9D4B4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08397" y="26785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4367322-764B-4727-9687-CD8E5EC514D8}"/>
                    </a:ext>
                  </a:extLst>
                </p14:cNvPr>
                <p14:cNvContentPartPr/>
                <p14:nvPr/>
              </p14:nvContentPartPr>
              <p14:xfrm>
                <a:off x="4817037" y="2687172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4367322-764B-4727-9687-CD8E5EC514D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08397" y="26785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041577-EC9F-4346-9569-33B048E7A356}"/>
              </a:ext>
            </a:extLst>
          </p:cNvPr>
          <p:cNvGrpSpPr/>
          <p:nvPr/>
        </p:nvGrpSpPr>
        <p:grpSpPr>
          <a:xfrm>
            <a:off x="3189117" y="2687172"/>
            <a:ext cx="360" cy="360"/>
            <a:chOff x="3189117" y="268717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0463852-9936-4888-9463-55BED1F1D536}"/>
                    </a:ext>
                  </a:extLst>
                </p14:cNvPr>
                <p14:cNvContentPartPr/>
                <p14:nvPr/>
              </p14:nvContentPartPr>
              <p14:xfrm>
                <a:off x="3189117" y="2687172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0463852-9936-4888-9463-55BED1F1D53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80117" y="26785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9973095-110B-4FD8-B203-B770C2BDE9D0}"/>
                    </a:ext>
                  </a:extLst>
                </p14:cNvPr>
                <p14:cNvContentPartPr/>
                <p14:nvPr/>
              </p14:nvContentPartPr>
              <p14:xfrm>
                <a:off x="3189117" y="2687172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9973095-110B-4FD8-B203-B770C2BDE9D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80117" y="26785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D32938-E383-48A9-BFF4-31F4464C0707}"/>
              </a:ext>
            </a:extLst>
          </p:cNvPr>
          <p:cNvGrpSpPr/>
          <p:nvPr/>
        </p:nvGrpSpPr>
        <p:grpSpPr>
          <a:xfrm>
            <a:off x="3634797" y="1839732"/>
            <a:ext cx="360" cy="360"/>
            <a:chOff x="3634797" y="183973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B101331-A718-4BA9-8D21-D8576FB4EF45}"/>
                    </a:ext>
                  </a:extLst>
                </p14:cNvPr>
                <p14:cNvContentPartPr/>
                <p14:nvPr/>
              </p14:nvContentPartPr>
              <p14:xfrm>
                <a:off x="3634797" y="1839732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B101331-A718-4BA9-8D21-D8576FB4EF4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26157" y="18307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5CDA2E-800C-48D1-8901-8436061E20C5}"/>
                    </a:ext>
                  </a:extLst>
                </p14:cNvPr>
                <p14:cNvContentPartPr/>
                <p14:nvPr/>
              </p14:nvContentPartPr>
              <p14:xfrm>
                <a:off x="3634797" y="1839732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5CDA2E-800C-48D1-8901-8436061E20C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26157" y="18307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483CE6-C348-4023-B448-FAC4EE652792}"/>
              </a:ext>
            </a:extLst>
          </p:cNvPr>
          <p:cNvGrpSpPr/>
          <p:nvPr/>
        </p:nvGrpSpPr>
        <p:grpSpPr>
          <a:xfrm>
            <a:off x="3445077" y="958812"/>
            <a:ext cx="360" cy="360"/>
            <a:chOff x="3445077" y="95881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2F4A5C4-7D30-45BA-8AEB-D1C6D57643BA}"/>
                    </a:ext>
                  </a:extLst>
                </p14:cNvPr>
                <p14:cNvContentPartPr/>
                <p14:nvPr/>
              </p14:nvContentPartPr>
              <p14:xfrm>
                <a:off x="3445077" y="958812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2F4A5C4-7D30-45BA-8AEB-D1C6D57643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36437" y="9498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AB48EBB-B82E-4C6E-9BE1-36CCFA8D173B}"/>
                    </a:ext>
                  </a:extLst>
                </p14:cNvPr>
                <p14:cNvContentPartPr/>
                <p14:nvPr/>
              </p14:nvContentPartPr>
              <p14:xfrm>
                <a:off x="3445077" y="958812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AB48EBB-B82E-4C6E-9BE1-36CCFA8D173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36437" y="9498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C0661D-C597-4C8A-B209-2A17D74A3938}"/>
              </a:ext>
            </a:extLst>
          </p:cNvPr>
          <p:cNvGrpSpPr/>
          <p:nvPr/>
        </p:nvGrpSpPr>
        <p:grpSpPr>
          <a:xfrm>
            <a:off x="2731557" y="2553252"/>
            <a:ext cx="360" cy="360"/>
            <a:chOff x="2731557" y="255325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F4B9203-7271-42E4-81BD-432DBBA928ED}"/>
                    </a:ext>
                  </a:extLst>
                </p14:cNvPr>
                <p14:cNvContentPartPr/>
                <p14:nvPr/>
              </p14:nvContentPartPr>
              <p14:xfrm>
                <a:off x="2731557" y="2553252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F4B9203-7271-42E4-81BD-432DBBA928E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22917" y="25442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D6F2D4B-F977-4AC5-9D49-287EECEE3BD1}"/>
                    </a:ext>
                  </a:extLst>
                </p14:cNvPr>
                <p14:cNvContentPartPr/>
                <p14:nvPr/>
              </p14:nvContentPartPr>
              <p14:xfrm>
                <a:off x="2731557" y="2553252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D6F2D4B-F977-4AC5-9D49-287EECEE3BD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22917" y="25442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F9BE7E7-03E4-4CA5-AFF1-227AECB7FA04}"/>
                    </a:ext>
                  </a:extLst>
                </p14:cNvPr>
                <p14:cNvContentPartPr/>
                <p14:nvPr/>
              </p14:nvContentPartPr>
              <p14:xfrm>
                <a:off x="2731557" y="2553252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F9BE7E7-03E4-4CA5-AFF1-227AECB7FA0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22917" y="25442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77608EF-5B0B-43ED-BCB5-720F30E4C8DE}"/>
                  </a:ext>
                </a:extLst>
              </p14:cNvPr>
              <p14:cNvContentPartPr/>
              <p14:nvPr/>
            </p14:nvContentPartPr>
            <p14:xfrm>
              <a:off x="300837" y="2586732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77608EF-5B0B-43ED-BCB5-720F30E4C8D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1837" y="257809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7066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53974F-481E-487E-94F1-9EF74B7378FB}"/>
              </a:ext>
            </a:extLst>
          </p:cNvPr>
          <p:cNvSpPr/>
          <p:nvPr/>
        </p:nvSpPr>
        <p:spPr>
          <a:xfrm>
            <a:off x="616893" y="1238250"/>
            <a:ext cx="7003107" cy="438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70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0E50F-CE31-4269-AB7C-4B680E829F36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latin typeface="+mj-lt"/>
                <a:ea typeface="+mj-ea"/>
                <a:cs typeface="+mj-cs"/>
              </a:rPr>
              <a:t>I am working with the OpenFlow protocols in the south bound interface.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7C8333B-C8BF-4055-BF95-0D2DEDA01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89" y="625684"/>
            <a:ext cx="5551369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3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9F0F-1268-43A3-841E-B9601809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projects – Literature Study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79EFE-04EA-4B0A-93DB-291119F11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my research I came with projects that use bandwidth estimation to move the nodes into different network that can offer such bandwidth.</a:t>
            </a:r>
          </a:p>
          <a:p>
            <a:endParaRPr lang="en-US" dirty="0"/>
          </a:p>
          <a:p>
            <a:r>
              <a:rPr lang="en-US" dirty="0"/>
              <a:t>This is similar to Content Centric Networking.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89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800D9-4E2F-4E65-B2C5-CF9458AF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IN" sz="3200"/>
              <a:t>Types of Network Traffic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6CD05F-F066-477B-A75F-9834EEC5AB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832074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92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DE58B-B462-4A4E-817F-9B6EE704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IN" dirty="0"/>
              <a:t>How</a:t>
            </a:r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BC3BB7-27F9-4642-AE08-8FD8CE2FE1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106834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76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C5523-4DCE-44BB-9934-A776BAD0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sz="3100" dirty="0"/>
              <a:t>Why do we need to understand cooperation between network operators and content provides ?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12C4C0-5F5E-4F06-8E25-8598682645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47911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320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40521-6F7C-49AE-A357-BDE054AB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IN" dirty="0"/>
              <a:t>When do we need to control traffic flow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09FAF2-0C2A-4FF1-AD0C-CF77E0E4B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711664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246867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413C24"/>
      </a:dk2>
      <a:lt2>
        <a:srgbClr val="EDECF0"/>
      </a:lt2>
      <a:accent1>
        <a:srgbClr val="9BA842"/>
      </a:accent1>
      <a:accent2>
        <a:srgbClr val="71B13B"/>
      </a:accent2>
      <a:accent3>
        <a:srgbClr val="4BB447"/>
      </a:accent3>
      <a:accent4>
        <a:srgbClr val="3BB168"/>
      </a:accent4>
      <a:accent5>
        <a:srgbClr val="45B19B"/>
      </a:accent5>
      <a:accent6>
        <a:srgbClr val="3B98B1"/>
      </a:accent6>
      <a:hlink>
        <a:srgbClr val="877BD3"/>
      </a:hlink>
      <a:folHlink>
        <a:srgbClr val="878787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739</Words>
  <Application>Microsoft Office PowerPoint</Application>
  <PresentationFormat>Widescreen</PresentationFormat>
  <Paragraphs>118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Neue Haas Grotesk Text Pro</vt:lpstr>
      <vt:lpstr>Times New Roman</vt:lpstr>
      <vt:lpstr>Wingdings</vt:lpstr>
      <vt:lpstr>AccentBoxVTI</vt:lpstr>
      <vt:lpstr>Network Traffic Management in SDN</vt:lpstr>
      <vt:lpstr>Need of Network Traffic Management in SDN</vt:lpstr>
      <vt:lpstr>PowerPoint Presentation</vt:lpstr>
      <vt:lpstr>PowerPoint Presentation</vt:lpstr>
      <vt:lpstr>Previous projects – Literature Study</vt:lpstr>
      <vt:lpstr>Types of Network Traffic</vt:lpstr>
      <vt:lpstr>How</vt:lpstr>
      <vt:lpstr>Why do we need to understand cooperation between network operators and content provides ?</vt:lpstr>
      <vt:lpstr>When do we need to control traffic flow</vt:lpstr>
      <vt:lpstr>Tools Used</vt:lpstr>
      <vt:lpstr>PowerPoint Presentation</vt:lpstr>
      <vt:lpstr>PowerPoint Presentation</vt:lpstr>
      <vt:lpstr>PowerPoint Presentation</vt:lpstr>
      <vt:lpstr>Topology Selected</vt:lpstr>
      <vt:lpstr>POX Controller</vt:lpstr>
      <vt:lpstr>POX controller initialization</vt:lpstr>
      <vt:lpstr>MININET topology with POX controller</vt:lpstr>
      <vt:lpstr>Network Traffic monitoring using Wireshark</vt:lpstr>
      <vt:lpstr>Tools to send packets:</vt:lpstr>
      <vt:lpstr>PowerPoint Presentation</vt:lpstr>
      <vt:lpstr>Though it is not displaying the content in the xterm window Wireshark monitored the traffic</vt:lpstr>
      <vt:lpstr>Data Collected</vt:lpstr>
      <vt:lpstr>Attributes considered</vt:lpstr>
      <vt:lpstr>PowerPoint Presentation</vt:lpstr>
      <vt:lpstr>PowerPoint Presentation</vt:lpstr>
      <vt:lpstr>Classifying data</vt:lpstr>
      <vt:lpstr>PowerPoint Presentation</vt:lpstr>
      <vt:lpstr>Model Training</vt:lpstr>
      <vt:lpstr>Bagging</vt:lpstr>
      <vt:lpstr>AdaBoost</vt:lpstr>
      <vt:lpstr>Choosing model</vt:lpstr>
      <vt:lpstr>Training results</vt:lpstr>
      <vt:lpstr>Prediction</vt:lpstr>
      <vt:lpstr>My plan to complete the project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Traffic Management in SDN using OpenFlow and ML</dc:title>
  <dc:creator>MUTHUKURU SAI KRISHNA</dc:creator>
  <cp:lastModifiedBy>Kriz SAI</cp:lastModifiedBy>
  <cp:revision>16</cp:revision>
  <dcterms:created xsi:type="dcterms:W3CDTF">2020-12-09T08:55:00Z</dcterms:created>
  <dcterms:modified xsi:type="dcterms:W3CDTF">2021-04-28T06:04:16Z</dcterms:modified>
</cp:coreProperties>
</file>