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 userDrawn="1">
          <p15:clr>
            <a:srgbClr val="A4A3A4"/>
          </p15:clr>
        </p15:guide>
        <p15:guide id="2" pos="1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7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3"/>
  </p:normalViewPr>
  <p:slideViewPr>
    <p:cSldViewPr snapToGrid="0" snapToObjects="1" showGuides="1">
      <p:cViewPr>
        <p:scale>
          <a:sx n="85" d="100"/>
          <a:sy n="85" d="100"/>
        </p:scale>
        <p:origin x="392" y="656"/>
      </p:cViewPr>
      <p:guideLst>
        <p:guide orient="horz" pos="4247"/>
        <p:guide pos="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5561C7-895D-C032-3000-9A44A30FD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D5AE7F-3951-8FF9-CA94-82CE91FEC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43DC51-EAAC-6827-DB3B-7E8DEDE1F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80EB-03A7-D44F-919D-FA53471E6D2F}" type="datetimeFigureOut">
              <a:rPr lang="de-DE" smtClean="0"/>
              <a:t>08.05.22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76820D-DC8E-5AFC-A3EF-54B2EC7B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2375DE-FF2E-113B-EDDE-E79D360B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9CF7-DAF7-F24D-9E27-57A6E40B0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08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9FC31-958F-BB83-505A-8696C40A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9DAEF4-3331-5EE3-C3F1-9BB8EC6D0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B874F6-A96A-D2CC-DF66-8E24178F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80EB-03A7-D44F-919D-FA53471E6D2F}" type="datetimeFigureOut">
              <a:rPr lang="de-DE" smtClean="0"/>
              <a:t>08.05.22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4973F0-F1F4-A617-70AD-B24DA4C64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D2A452-E8EB-7025-4D81-EADE32E3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9CF7-DAF7-F24D-9E27-57A6E40B0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81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317072B-7EF8-3F75-2F88-FCE7C0E7B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E2EEE0-5631-7B22-822C-F301B7820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0E1820-D2D3-DC60-8F40-FAFC508C8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80EB-03A7-D44F-919D-FA53471E6D2F}" type="datetimeFigureOut">
              <a:rPr lang="de-DE" smtClean="0"/>
              <a:t>08.05.22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28D24D-DF0D-B262-9FBC-DAC651BF7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CDCB99-ADDD-3B9E-7FAB-2D2861C3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9CF7-DAF7-F24D-9E27-57A6E40B0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25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90ADB-6065-BD12-DF70-8475A13C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F818E2-3D28-2C61-B901-AF9964C17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1271A1-A36B-0A02-3672-7BBEA12C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80EB-03A7-D44F-919D-FA53471E6D2F}" type="datetimeFigureOut">
              <a:rPr lang="de-DE" smtClean="0"/>
              <a:t>08.05.22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C06DA4-4275-ED9A-138D-F95946D68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16A86B-2A35-ECCC-30D5-9106C03B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9CF7-DAF7-F24D-9E27-57A6E40B0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6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4BEDFB-0206-64E5-BA48-8DFAD3CD8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3D222D-C7DA-6094-E34A-B6224F76A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AC35DE-400C-9E41-60A4-1FB2B52B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80EB-03A7-D44F-919D-FA53471E6D2F}" type="datetimeFigureOut">
              <a:rPr lang="de-DE" smtClean="0"/>
              <a:t>08.05.22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CDADBA-C7C9-C49E-EE12-416C7252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C112EC-9C11-13CC-1BD0-A2343F3B8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9CF7-DAF7-F24D-9E27-57A6E40B0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61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5CFB34-9208-FF0E-126C-6F0FD24E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89AAD4-E67A-7914-2A89-9E1EC7162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B23775-2DC9-FD3D-547C-7370E137B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FC0CFA-E124-D24D-431F-891E8F1E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80EB-03A7-D44F-919D-FA53471E6D2F}" type="datetimeFigureOut">
              <a:rPr lang="de-DE" smtClean="0"/>
              <a:t>08.05.22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E63AB0-09A7-65A1-26EC-90AF6564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356ADB-9B0E-BBD1-59ED-9332B349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9CF7-DAF7-F24D-9E27-57A6E40B0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08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B8626-57DF-62DA-661A-4B94436F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74D57C-12ED-2D81-370D-5D9F12D8E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CFF76A-5F86-B6DB-2698-5CD1BC46E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4EEED5-DBC9-1CDC-249D-8FDB0A8DC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0A0F92-37E0-CDD2-FD83-C74909EFD1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143EBC-BA97-7902-577B-07314080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80EB-03A7-D44F-919D-FA53471E6D2F}" type="datetimeFigureOut">
              <a:rPr lang="de-DE" smtClean="0"/>
              <a:t>08.05.22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2C5B44A-C157-8227-7FDC-89A7C020E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628D96C-23DC-7817-9C7D-7A88E707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9CF7-DAF7-F24D-9E27-57A6E40B0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158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3BB78-733F-8406-43CC-F9AC96283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1C8511E-C4CD-5CD1-E8FB-D034DC0D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80EB-03A7-D44F-919D-FA53471E6D2F}" type="datetimeFigureOut">
              <a:rPr lang="de-DE" smtClean="0"/>
              <a:t>08.05.22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0C0049-12DB-A65F-282E-EA9F95DB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AF85C4-0217-9826-79AA-F233C425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9CF7-DAF7-F24D-9E27-57A6E40B0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80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36DE08-370D-F845-51BB-F526E69E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80EB-03A7-D44F-919D-FA53471E6D2F}" type="datetimeFigureOut">
              <a:rPr lang="de-DE" smtClean="0"/>
              <a:t>08.05.22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05ED76-D998-4E75-CE95-D78133765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9FC1B2-1396-7414-B726-2CAD1A74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9CF7-DAF7-F24D-9E27-57A6E40B0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9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C68389-2316-4FE8-C064-033D3D11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DE822E-C99B-94D1-ABCC-86B1982A6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1FEF66-66F2-65CB-1B58-292AD05BD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547E32-CD41-C6BB-FC8B-37F2F9CB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80EB-03A7-D44F-919D-FA53471E6D2F}" type="datetimeFigureOut">
              <a:rPr lang="de-DE" smtClean="0"/>
              <a:t>08.05.22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04C64B-6656-B836-B785-AE2D036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C25C7C-CB4A-DDB6-66B6-3352FC7D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9CF7-DAF7-F24D-9E27-57A6E40B0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88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91988D-45AF-ADF2-FA08-907A5973B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27011A0-2CB7-1F55-7997-30DC7D059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1D3975-58F0-C99D-A978-BBE389BF3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DF0A53-3FD0-F635-8DEB-8D0714087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80EB-03A7-D44F-919D-FA53471E6D2F}" type="datetimeFigureOut">
              <a:rPr lang="de-DE" smtClean="0"/>
              <a:t>08.05.22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10A9F6-6084-EF6F-E3E2-5FF18644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8BFF14-36A5-C35A-1980-78C93BC9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9CF7-DAF7-F24D-9E27-57A6E40B0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2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8066100-D665-4A12-FB6E-2AEB6F17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B2859D-4F0B-D487-4155-57F3E2603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EC792E-167C-8637-C250-E5CBE27D2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D80EB-03A7-D44F-919D-FA53471E6D2F}" type="datetimeFigureOut">
              <a:rPr lang="de-DE" smtClean="0"/>
              <a:t>08.05.22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49DF20-2F08-B1F6-63D6-BA96B4690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8A2C4D-65F5-9709-82E7-D5A899044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79CF7-DAF7-F24D-9E27-57A6E40B0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35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27116C4B-2D32-F6C1-16CF-EE4B5A7C1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643" y="2611703"/>
            <a:ext cx="3446473" cy="1160730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04C1AB56-1C64-B8AE-9380-204C0F1748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223" b="20091"/>
          <a:stretch/>
        </p:blipFill>
        <p:spPr>
          <a:xfrm>
            <a:off x="5808475" y="2668295"/>
            <a:ext cx="4406031" cy="1104138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9DD6D56E-0A27-F9D2-7F53-CADDD47465B6}"/>
              </a:ext>
            </a:extLst>
          </p:cNvPr>
          <p:cNvSpPr txBox="1"/>
          <p:nvPr/>
        </p:nvSpPr>
        <p:spPr>
          <a:xfrm>
            <a:off x="4736116" y="2084074"/>
            <a:ext cx="147508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800" dirty="0">
                <a:solidFill>
                  <a:srgbClr val="012730"/>
                </a:solidFill>
                <a:latin typeface="Bembo" panose="02020502050201020203" pitchFamily="18" charset="0"/>
                <a:cs typeface="Al Tarikh" pitchFamily="2" charset="-78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3070063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Bembo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Jakim Kromer</dc:creator>
  <cp:lastModifiedBy>Jakim Kromer</cp:lastModifiedBy>
  <cp:revision>1</cp:revision>
  <dcterms:created xsi:type="dcterms:W3CDTF">2022-05-08T10:10:16Z</dcterms:created>
  <dcterms:modified xsi:type="dcterms:W3CDTF">2022-05-09T05:39:31Z</dcterms:modified>
</cp:coreProperties>
</file>