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68" r:id="rId6"/>
    <p:sldId id="257" r:id="rId7"/>
    <p:sldId id="258" r:id="rId8"/>
    <p:sldId id="259" r:id="rId9"/>
    <p:sldId id="260" r:id="rId10"/>
    <p:sldId id="264" r:id="rId11"/>
    <p:sldId id="261" r:id="rId12"/>
    <p:sldId id="262" r:id="rId13"/>
    <p:sldId id="263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C245D-FA44-4307-86EB-071BED23CC71}" v="900" dt="2021-09-13T13:28:1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hina, Svetlana" userId="7a7a87fe-56cd-4f2b-8e66-2aaf11d8b952" providerId="ADAL" clId="{4ACC245D-FA44-4307-86EB-071BED23CC71}"/>
    <pc:docChg chg="undo custSel addSld delSld modSld">
      <pc:chgData name="Yushina, Svetlana" userId="7a7a87fe-56cd-4f2b-8e66-2aaf11d8b952" providerId="ADAL" clId="{4ACC245D-FA44-4307-86EB-071BED23CC71}" dt="2021-09-13T13:28:13.621" v="3067"/>
      <pc:docMkLst>
        <pc:docMk/>
      </pc:docMkLst>
      <pc:sldChg chg="modAnim">
        <pc:chgData name="Yushina, Svetlana" userId="7a7a87fe-56cd-4f2b-8e66-2aaf11d8b952" providerId="ADAL" clId="{4ACC245D-FA44-4307-86EB-071BED23CC71}" dt="2021-09-13T13:23:54.726" v="3011"/>
        <pc:sldMkLst>
          <pc:docMk/>
          <pc:sldMk cId="3511887720" sldId="257"/>
        </pc:sldMkLst>
      </pc:sldChg>
      <pc:sldChg chg="modAnim">
        <pc:chgData name="Yushina, Svetlana" userId="7a7a87fe-56cd-4f2b-8e66-2aaf11d8b952" providerId="ADAL" clId="{4ACC245D-FA44-4307-86EB-071BED23CC71}" dt="2021-09-13T13:24:22.285" v="3013"/>
        <pc:sldMkLst>
          <pc:docMk/>
          <pc:sldMk cId="1974631034" sldId="258"/>
        </pc:sldMkLst>
      </pc:sldChg>
      <pc:sldChg chg="modSp mod">
        <pc:chgData name="Yushina, Svetlana" userId="7a7a87fe-56cd-4f2b-8e66-2aaf11d8b952" providerId="ADAL" clId="{4ACC245D-FA44-4307-86EB-071BED23CC71}" dt="2021-09-13T12:24:59.869" v="1966" actId="20577"/>
        <pc:sldMkLst>
          <pc:docMk/>
          <pc:sldMk cId="1186840071" sldId="260"/>
        </pc:sldMkLst>
        <pc:spChg chg="mod">
          <ac:chgData name="Yushina, Svetlana" userId="7a7a87fe-56cd-4f2b-8e66-2aaf11d8b952" providerId="ADAL" clId="{4ACC245D-FA44-4307-86EB-071BED23CC71}" dt="2021-09-13T11:54:03.434" v="1268" actId="123"/>
          <ac:spMkLst>
            <pc:docMk/>
            <pc:sldMk cId="1186840071" sldId="260"/>
            <ac:spMk id="2" creationId="{290A25E5-1BE8-4ADF-80C7-171712025584}"/>
          </ac:spMkLst>
        </pc:spChg>
        <pc:spChg chg="mod">
          <ac:chgData name="Yushina, Svetlana" userId="7a7a87fe-56cd-4f2b-8e66-2aaf11d8b952" providerId="ADAL" clId="{4ACC245D-FA44-4307-86EB-071BED23CC71}" dt="2021-09-13T12:24:59.869" v="1966" actId="20577"/>
          <ac:spMkLst>
            <pc:docMk/>
            <pc:sldMk cId="1186840071" sldId="260"/>
            <ac:spMk id="3" creationId="{52840764-249F-493B-974B-9CD124001385}"/>
          </ac:spMkLst>
        </pc:spChg>
      </pc:sldChg>
      <pc:sldChg chg="addSp modSp mod">
        <pc:chgData name="Yushina, Svetlana" userId="7a7a87fe-56cd-4f2b-8e66-2aaf11d8b952" providerId="ADAL" clId="{4ACC245D-FA44-4307-86EB-071BED23CC71}" dt="2021-09-13T13:26:08.661" v="3057" actId="20577"/>
        <pc:sldMkLst>
          <pc:docMk/>
          <pc:sldMk cId="2375851278" sldId="261"/>
        </pc:sldMkLst>
        <pc:spChg chg="mod">
          <ac:chgData name="Yushina, Svetlana" userId="7a7a87fe-56cd-4f2b-8e66-2aaf11d8b952" providerId="ADAL" clId="{4ACC245D-FA44-4307-86EB-071BED23CC71}" dt="2021-09-13T11:52:29.332" v="1158" actId="20577"/>
          <ac:spMkLst>
            <pc:docMk/>
            <pc:sldMk cId="2375851278" sldId="261"/>
            <ac:spMk id="2" creationId="{81CEEB13-1094-4187-8A50-EA2D10CF436F}"/>
          </ac:spMkLst>
        </pc:spChg>
        <pc:spChg chg="mod">
          <ac:chgData name="Yushina, Svetlana" userId="7a7a87fe-56cd-4f2b-8e66-2aaf11d8b952" providerId="ADAL" clId="{4ACC245D-FA44-4307-86EB-071BED23CC71}" dt="2021-09-13T12:31:37.389" v="2123" actId="255"/>
          <ac:spMkLst>
            <pc:docMk/>
            <pc:sldMk cId="2375851278" sldId="261"/>
            <ac:spMk id="3" creationId="{0734F2A4-C406-4765-8829-09D515EFB2CA}"/>
          </ac:spMkLst>
        </pc:spChg>
        <pc:spChg chg="add mod">
          <ac:chgData name="Yushina, Svetlana" userId="7a7a87fe-56cd-4f2b-8e66-2aaf11d8b952" providerId="ADAL" clId="{4ACC245D-FA44-4307-86EB-071BED23CC71}" dt="2021-09-13T13:26:08.661" v="3057" actId="20577"/>
          <ac:spMkLst>
            <pc:docMk/>
            <pc:sldMk cId="2375851278" sldId="261"/>
            <ac:spMk id="4" creationId="{4443109D-8B0D-42F3-BB3F-D73F97CA2512}"/>
          </ac:spMkLst>
        </pc:spChg>
        <pc:spChg chg="add mod">
          <ac:chgData name="Yushina, Svetlana" userId="7a7a87fe-56cd-4f2b-8e66-2aaf11d8b952" providerId="ADAL" clId="{4ACC245D-FA44-4307-86EB-071BED23CC71}" dt="2021-09-13T12:46:17.148" v="2473" actId="14100"/>
          <ac:spMkLst>
            <pc:docMk/>
            <pc:sldMk cId="2375851278" sldId="261"/>
            <ac:spMk id="5" creationId="{D6F86A3C-FAE0-4822-990A-64BB16ECE758}"/>
          </ac:spMkLst>
        </pc:spChg>
        <pc:spChg chg="add mod">
          <ac:chgData name="Yushina, Svetlana" userId="7a7a87fe-56cd-4f2b-8e66-2aaf11d8b952" providerId="ADAL" clId="{4ACC245D-FA44-4307-86EB-071BED23CC71}" dt="2021-09-13T12:46:38.453" v="2478" actId="14100"/>
          <ac:spMkLst>
            <pc:docMk/>
            <pc:sldMk cId="2375851278" sldId="261"/>
            <ac:spMk id="6" creationId="{A0FDF077-4C0F-41B6-9C0E-0B69FEF60A9E}"/>
          </ac:spMkLst>
        </pc:spChg>
      </pc:sldChg>
      <pc:sldChg chg="addSp modSp mod modAnim">
        <pc:chgData name="Yushina, Svetlana" userId="7a7a87fe-56cd-4f2b-8e66-2aaf11d8b952" providerId="ADAL" clId="{4ACC245D-FA44-4307-86EB-071BED23CC71}" dt="2021-09-13T13:28:05.302" v="3066"/>
        <pc:sldMkLst>
          <pc:docMk/>
          <pc:sldMk cId="2138743017" sldId="262"/>
        </pc:sldMkLst>
        <pc:spChg chg="mod">
          <ac:chgData name="Yushina, Svetlana" userId="7a7a87fe-56cd-4f2b-8e66-2aaf11d8b952" providerId="ADAL" clId="{4ACC245D-FA44-4307-86EB-071BED23CC71}" dt="2021-09-13T12:49:20.880" v="2571" actId="20577"/>
          <ac:spMkLst>
            <pc:docMk/>
            <pc:sldMk cId="2138743017" sldId="262"/>
            <ac:spMk id="2" creationId="{1A090202-E9E8-4263-8F69-82087524ED4F}"/>
          </ac:spMkLst>
        </pc:spChg>
        <pc:spChg chg="mod">
          <ac:chgData name="Yushina, Svetlana" userId="7a7a87fe-56cd-4f2b-8e66-2aaf11d8b952" providerId="ADAL" clId="{4ACC245D-FA44-4307-86EB-071BED23CC71}" dt="2021-09-13T12:56:32.422" v="2683" actId="14100"/>
          <ac:spMkLst>
            <pc:docMk/>
            <pc:sldMk cId="2138743017" sldId="262"/>
            <ac:spMk id="3" creationId="{7CC955B4-7BAE-4F4A-86B1-98D2D8495976}"/>
          </ac:spMkLst>
        </pc:spChg>
        <pc:spChg chg="add mod">
          <ac:chgData name="Yushina, Svetlana" userId="7a7a87fe-56cd-4f2b-8e66-2aaf11d8b952" providerId="ADAL" clId="{4ACC245D-FA44-4307-86EB-071BED23CC71}" dt="2021-09-13T13:06:32.192" v="2794" actId="20577"/>
          <ac:spMkLst>
            <pc:docMk/>
            <pc:sldMk cId="2138743017" sldId="262"/>
            <ac:spMk id="4" creationId="{84CBE24B-92DE-4D94-9F7A-FD0D78691310}"/>
          </ac:spMkLst>
        </pc:spChg>
        <pc:spChg chg="add mod">
          <ac:chgData name="Yushina, Svetlana" userId="7a7a87fe-56cd-4f2b-8e66-2aaf11d8b952" providerId="ADAL" clId="{4ACC245D-FA44-4307-86EB-071BED23CC71}" dt="2021-09-13T12:57:46.767" v="2708" actId="14100"/>
          <ac:spMkLst>
            <pc:docMk/>
            <pc:sldMk cId="2138743017" sldId="262"/>
            <ac:spMk id="5" creationId="{6815DF8A-C703-4946-9B09-551A5DA3394B}"/>
          </ac:spMkLst>
        </pc:spChg>
        <pc:spChg chg="add mod">
          <ac:chgData name="Yushina, Svetlana" userId="7a7a87fe-56cd-4f2b-8e66-2aaf11d8b952" providerId="ADAL" clId="{4ACC245D-FA44-4307-86EB-071BED23CC71}" dt="2021-09-13T12:59:01.838" v="2751" actId="1076"/>
          <ac:spMkLst>
            <pc:docMk/>
            <pc:sldMk cId="2138743017" sldId="262"/>
            <ac:spMk id="6" creationId="{9FC31F5C-D39D-4706-9B5C-CC1CE481FBD0}"/>
          </ac:spMkLst>
        </pc:spChg>
        <pc:spChg chg="add mod">
          <ac:chgData name="Yushina, Svetlana" userId="7a7a87fe-56cd-4f2b-8e66-2aaf11d8b952" providerId="ADAL" clId="{4ACC245D-FA44-4307-86EB-071BED23CC71}" dt="2021-09-13T13:04:02.589" v="2776" actId="14100"/>
          <ac:spMkLst>
            <pc:docMk/>
            <pc:sldMk cId="2138743017" sldId="262"/>
            <ac:spMk id="9" creationId="{BC9F5F31-21B0-4241-90EE-DB9D0551331F}"/>
          </ac:spMkLst>
        </pc:spChg>
        <pc:spChg chg="add mod">
          <ac:chgData name="Yushina, Svetlana" userId="7a7a87fe-56cd-4f2b-8e66-2aaf11d8b952" providerId="ADAL" clId="{4ACC245D-FA44-4307-86EB-071BED23CC71}" dt="2021-09-13T13:06:11.674" v="2791" actId="20577"/>
          <ac:spMkLst>
            <pc:docMk/>
            <pc:sldMk cId="2138743017" sldId="262"/>
            <ac:spMk id="11" creationId="{B20A6343-61CD-4B1E-8E18-B84C3BAC75C0}"/>
          </ac:spMkLst>
        </pc:spChg>
        <pc:spChg chg="add mod">
          <ac:chgData name="Yushina, Svetlana" userId="7a7a87fe-56cd-4f2b-8e66-2aaf11d8b952" providerId="ADAL" clId="{4ACC245D-FA44-4307-86EB-071BED23CC71}" dt="2021-09-13T13:05:48.956" v="2785" actId="14100"/>
          <ac:spMkLst>
            <pc:docMk/>
            <pc:sldMk cId="2138743017" sldId="262"/>
            <ac:spMk id="12" creationId="{0D0BDE2B-8EDA-45B5-A900-67DB2E87013D}"/>
          </ac:spMkLst>
        </pc:spChg>
        <pc:spChg chg="add mod">
          <ac:chgData name="Yushina, Svetlana" userId="7a7a87fe-56cd-4f2b-8e66-2aaf11d8b952" providerId="ADAL" clId="{4ACC245D-FA44-4307-86EB-071BED23CC71}" dt="2021-09-13T13:05:56.949" v="2787" actId="1076"/>
          <ac:spMkLst>
            <pc:docMk/>
            <pc:sldMk cId="2138743017" sldId="262"/>
            <ac:spMk id="13" creationId="{994C0214-DA9D-4BA3-9F4F-60C764D51268}"/>
          </ac:spMkLst>
        </pc:spChg>
        <pc:cxnChg chg="add mod">
          <ac:chgData name="Yushina, Svetlana" userId="7a7a87fe-56cd-4f2b-8e66-2aaf11d8b952" providerId="ADAL" clId="{4ACC245D-FA44-4307-86EB-071BED23CC71}" dt="2021-09-13T12:59:05.312" v="2752" actId="1076"/>
          <ac:cxnSpMkLst>
            <pc:docMk/>
            <pc:sldMk cId="2138743017" sldId="262"/>
            <ac:cxnSpMk id="8" creationId="{F494AE79-323B-4DD0-92A2-1B59029BDA65}"/>
          </ac:cxnSpMkLst>
        </pc:cxnChg>
        <pc:cxnChg chg="add mod">
          <ac:chgData name="Yushina, Svetlana" userId="7a7a87fe-56cd-4f2b-8e66-2aaf11d8b952" providerId="ADAL" clId="{4ACC245D-FA44-4307-86EB-071BED23CC71}" dt="2021-09-13T13:03:36.059" v="2768" actId="1076"/>
          <ac:cxnSpMkLst>
            <pc:docMk/>
            <pc:sldMk cId="2138743017" sldId="262"/>
            <ac:cxnSpMk id="10" creationId="{E6DAEE45-058D-4D34-A539-6F2287385DBC}"/>
          </ac:cxnSpMkLst>
        </pc:cxnChg>
        <pc:cxnChg chg="add mod">
          <ac:chgData name="Yushina, Svetlana" userId="7a7a87fe-56cd-4f2b-8e66-2aaf11d8b952" providerId="ADAL" clId="{4ACC245D-FA44-4307-86EB-071BED23CC71}" dt="2021-09-13T13:06:04.366" v="2789" actId="1076"/>
          <ac:cxnSpMkLst>
            <pc:docMk/>
            <pc:sldMk cId="2138743017" sldId="262"/>
            <ac:cxnSpMk id="14" creationId="{73344241-27FE-452F-88B2-E7C8082F3274}"/>
          </ac:cxnSpMkLst>
        </pc:cxnChg>
      </pc:sldChg>
      <pc:sldChg chg="addSp delSp modSp mod">
        <pc:chgData name="Yushina, Svetlana" userId="7a7a87fe-56cd-4f2b-8e66-2aaf11d8b952" providerId="ADAL" clId="{4ACC245D-FA44-4307-86EB-071BED23CC71}" dt="2021-09-13T12:49:26.492" v="2572" actId="20577"/>
        <pc:sldMkLst>
          <pc:docMk/>
          <pc:sldMk cId="1909970119" sldId="263"/>
        </pc:sldMkLst>
        <pc:spChg chg="mod">
          <ac:chgData name="Yushina, Svetlana" userId="7a7a87fe-56cd-4f2b-8e66-2aaf11d8b952" providerId="ADAL" clId="{4ACC245D-FA44-4307-86EB-071BED23CC71}" dt="2021-09-13T12:49:26.492" v="2572" actId="20577"/>
          <ac:spMkLst>
            <pc:docMk/>
            <pc:sldMk cId="1909970119" sldId="263"/>
            <ac:spMk id="2" creationId="{D9FE391A-B916-4356-B49B-734362C9DFE8}"/>
          </ac:spMkLst>
        </pc:spChg>
        <pc:spChg chg="mod">
          <ac:chgData name="Yushina, Svetlana" userId="7a7a87fe-56cd-4f2b-8e66-2aaf11d8b952" providerId="ADAL" clId="{4ACC245D-FA44-4307-86EB-071BED23CC71}" dt="2021-09-13T10:08:40.560" v="998" actId="20577"/>
          <ac:spMkLst>
            <pc:docMk/>
            <pc:sldMk cId="1909970119" sldId="263"/>
            <ac:spMk id="3" creationId="{0C802134-ED6B-4809-BC7B-BFA4EB755D72}"/>
          </ac:spMkLst>
        </pc:spChg>
        <pc:spChg chg="add mod">
          <ac:chgData name="Yushina, Svetlana" userId="7a7a87fe-56cd-4f2b-8e66-2aaf11d8b952" providerId="ADAL" clId="{4ACC245D-FA44-4307-86EB-071BED23CC71}" dt="2021-09-13T09:27:22.112" v="727" actId="1076"/>
          <ac:spMkLst>
            <pc:docMk/>
            <pc:sldMk cId="1909970119" sldId="263"/>
            <ac:spMk id="4" creationId="{8A4DA437-BC52-498D-B407-4436DB6BC656}"/>
          </ac:spMkLst>
        </pc:spChg>
        <pc:spChg chg="add mod">
          <ac:chgData name="Yushina, Svetlana" userId="7a7a87fe-56cd-4f2b-8e66-2aaf11d8b952" providerId="ADAL" clId="{4ACC245D-FA44-4307-86EB-071BED23CC71}" dt="2021-09-13T09:27:29.007" v="728" actId="1076"/>
          <ac:spMkLst>
            <pc:docMk/>
            <pc:sldMk cId="1909970119" sldId="263"/>
            <ac:spMk id="5" creationId="{9753C158-B749-44A4-89E7-BB05B67EA335}"/>
          </ac:spMkLst>
        </pc:spChg>
        <pc:spChg chg="add">
          <ac:chgData name="Yushina, Svetlana" userId="7a7a87fe-56cd-4f2b-8e66-2aaf11d8b952" providerId="ADAL" clId="{4ACC245D-FA44-4307-86EB-071BED23CC71}" dt="2021-09-13T09:26:27.571" v="717" actId="11529"/>
          <ac:spMkLst>
            <pc:docMk/>
            <pc:sldMk cId="1909970119" sldId="263"/>
            <ac:spMk id="6" creationId="{D8C98DC5-DD17-4B8F-8FDA-D85B0DCC21D4}"/>
          </ac:spMkLst>
        </pc:spChg>
        <pc:spChg chg="add mod">
          <ac:chgData name="Yushina, Svetlana" userId="7a7a87fe-56cd-4f2b-8e66-2aaf11d8b952" providerId="ADAL" clId="{4ACC245D-FA44-4307-86EB-071BED23CC71}" dt="2021-09-13T09:27:12.941" v="726" actId="1076"/>
          <ac:spMkLst>
            <pc:docMk/>
            <pc:sldMk cId="1909970119" sldId="263"/>
            <ac:spMk id="7" creationId="{99E6B8B5-5F12-4726-AA0F-B380E502B78C}"/>
          </ac:spMkLst>
        </pc:spChg>
        <pc:spChg chg="add mod">
          <ac:chgData name="Yushina, Svetlana" userId="7a7a87fe-56cd-4f2b-8e66-2aaf11d8b952" providerId="ADAL" clId="{4ACC245D-FA44-4307-86EB-071BED23CC71}" dt="2021-09-13T09:28:47.976" v="731" actId="14100"/>
          <ac:spMkLst>
            <pc:docMk/>
            <pc:sldMk cId="1909970119" sldId="263"/>
            <ac:spMk id="8" creationId="{79BFC9A3-71FD-4910-97B2-F7739E4AC4EC}"/>
          </ac:spMkLst>
        </pc:spChg>
        <pc:spChg chg="add mod">
          <ac:chgData name="Yushina, Svetlana" userId="7a7a87fe-56cd-4f2b-8e66-2aaf11d8b952" providerId="ADAL" clId="{4ACC245D-FA44-4307-86EB-071BED23CC71}" dt="2021-09-13T09:29:02.078" v="734" actId="14100"/>
          <ac:spMkLst>
            <pc:docMk/>
            <pc:sldMk cId="1909970119" sldId="263"/>
            <ac:spMk id="9" creationId="{523250ED-F819-47D3-8CBD-21E19323F984}"/>
          </ac:spMkLst>
        </pc:spChg>
        <pc:spChg chg="add mod">
          <ac:chgData name="Yushina, Svetlana" userId="7a7a87fe-56cd-4f2b-8e66-2aaf11d8b952" providerId="ADAL" clId="{4ACC245D-FA44-4307-86EB-071BED23CC71}" dt="2021-09-13T09:31:04.818" v="751" actId="14100"/>
          <ac:spMkLst>
            <pc:docMk/>
            <pc:sldMk cId="1909970119" sldId="263"/>
            <ac:spMk id="10" creationId="{45CDF26C-BF76-498D-8AB7-221DEE0D7EFD}"/>
          </ac:spMkLst>
        </pc:spChg>
        <pc:spChg chg="add del mod">
          <ac:chgData name="Yushina, Svetlana" userId="7a7a87fe-56cd-4f2b-8e66-2aaf11d8b952" providerId="ADAL" clId="{4ACC245D-FA44-4307-86EB-071BED23CC71}" dt="2021-09-13T09:30:11.683" v="744" actId="478"/>
          <ac:spMkLst>
            <pc:docMk/>
            <pc:sldMk cId="1909970119" sldId="263"/>
            <ac:spMk id="11" creationId="{F6B911CB-6038-4468-AB4B-C37D8B38CB87}"/>
          </ac:spMkLst>
        </pc:spChg>
        <pc:spChg chg="add mod">
          <ac:chgData name="Yushina, Svetlana" userId="7a7a87fe-56cd-4f2b-8e66-2aaf11d8b952" providerId="ADAL" clId="{4ACC245D-FA44-4307-86EB-071BED23CC71}" dt="2021-09-13T09:35:58.663" v="841" actId="1076"/>
          <ac:spMkLst>
            <pc:docMk/>
            <pc:sldMk cId="1909970119" sldId="263"/>
            <ac:spMk id="12" creationId="{D366E33F-5407-4C90-A8E9-9853FFA02F89}"/>
          </ac:spMkLst>
        </pc:spChg>
      </pc:sldChg>
      <pc:sldChg chg="addSp delSp modSp mod">
        <pc:chgData name="Yushina, Svetlana" userId="7a7a87fe-56cd-4f2b-8e66-2aaf11d8b952" providerId="ADAL" clId="{4ACC245D-FA44-4307-86EB-071BED23CC71}" dt="2021-09-12T21:39:18.619" v="5" actId="27636"/>
        <pc:sldMkLst>
          <pc:docMk/>
          <pc:sldMk cId="965306976" sldId="264"/>
        </pc:sldMkLst>
        <pc:spChg chg="del">
          <ac:chgData name="Yushina, Svetlana" userId="7a7a87fe-56cd-4f2b-8e66-2aaf11d8b952" providerId="ADAL" clId="{4ACC245D-FA44-4307-86EB-071BED23CC71}" dt="2021-09-12T21:38:54.610" v="0" actId="478"/>
          <ac:spMkLst>
            <pc:docMk/>
            <pc:sldMk cId="965306976" sldId="264"/>
            <ac:spMk id="4" creationId="{97FBE812-5908-4489-8A9A-DBE8EC97FE99}"/>
          </ac:spMkLst>
        </pc:spChg>
        <pc:spChg chg="add mod">
          <ac:chgData name="Yushina, Svetlana" userId="7a7a87fe-56cd-4f2b-8e66-2aaf11d8b952" providerId="ADAL" clId="{4ACC245D-FA44-4307-86EB-071BED23CC71}" dt="2021-09-12T21:39:18.619" v="5" actId="27636"/>
          <ac:spMkLst>
            <pc:docMk/>
            <pc:sldMk cId="965306976" sldId="264"/>
            <ac:spMk id="6" creationId="{AA09F700-88BE-458E-B1AA-177899AF481B}"/>
          </ac:spMkLst>
        </pc:spChg>
      </pc:sldChg>
      <pc:sldChg chg="modAnim">
        <pc:chgData name="Yushina, Svetlana" userId="7a7a87fe-56cd-4f2b-8e66-2aaf11d8b952" providerId="ADAL" clId="{4ACC245D-FA44-4307-86EB-071BED23CC71}" dt="2021-09-13T13:25:19.058" v="3014"/>
        <pc:sldMkLst>
          <pc:docMk/>
          <pc:sldMk cId="2976165061" sldId="265"/>
        </pc:sldMkLst>
      </pc:sldChg>
      <pc:sldChg chg="addSp delSp modSp new del mod">
        <pc:chgData name="Yushina, Svetlana" userId="7a7a87fe-56cd-4f2b-8e66-2aaf11d8b952" providerId="ADAL" clId="{4ACC245D-FA44-4307-86EB-071BED23CC71}" dt="2021-09-12T21:44:40.737" v="26" actId="47"/>
        <pc:sldMkLst>
          <pc:docMk/>
          <pc:sldMk cId="799381918" sldId="266"/>
        </pc:sldMkLst>
        <pc:spChg chg="mod">
          <ac:chgData name="Yushina, Svetlana" userId="7a7a87fe-56cd-4f2b-8e66-2aaf11d8b952" providerId="ADAL" clId="{4ACC245D-FA44-4307-86EB-071BED23CC71}" dt="2021-09-12T21:40:35.165" v="22" actId="2711"/>
          <ac:spMkLst>
            <pc:docMk/>
            <pc:sldMk cId="799381918" sldId="266"/>
            <ac:spMk id="2" creationId="{EE35217A-4EBB-472E-89DA-DA98B442BE88}"/>
          </ac:spMkLst>
        </pc:spChg>
        <pc:spChg chg="add del mod">
          <ac:chgData name="Yushina, Svetlana" userId="7a7a87fe-56cd-4f2b-8e66-2aaf11d8b952" providerId="ADAL" clId="{4ACC245D-FA44-4307-86EB-071BED23CC71}" dt="2021-09-12T21:42:57.917" v="25" actId="478"/>
          <ac:spMkLst>
            <pc:docMk/>
            <pc:sldMk cId="799381918" sldId="266"/>
            <ac:spMk id="4" creationId="{4B0AB970-C644-45E5-8877-FF4B99B3E275}"/>
          </ac:spMkLst>
        </pc:spChg>
      </pc:sldChg>
      <pc:sldChg chg="addSp modSp new mod setBg">
        <pc:chgData name="Yushina, Svetlana" userId="7a7a87fe-56cd-4f2b-8e66-2aaf11d8b952" providerId="ADAL" clId="{4ACC245D-FA44-4307-86EB-071BED23CC71}" dt="2021-09-12T21:47:24.787" v="49" actId="1076"/>
        <pc:sldMkLst>
          <pc:docMk/>
          <pc:sldMk cId="1255043147" sldId="266"/>
        </pc:sldMkLst>
        <pc:spChg chg="mod">
          <ac:chgData name="Yushina, Svetlana" userId="7a7a87fe-56cd-4f2b-8e66-2aaf11d8b952" providerId="ADAL" clId="{4ACC245D-FA44-4307-86EB-071BED23CC71}" dt="2021-09-12T21:47:18.990" v="47" actId="120"/>
          <ac:spMkLst>
            <pc:docMk/>
            <pc:sldMk cId="1255043147" sldId="266"/>
            <ac:spMk id="2" creationId="{4138D561-29F0-43A0-A33C-12E3D645D497}"/>
          </ac:spMkLst>
        </pc:spChg>
        <pc:spChg chg="mod">
          <ac:chgData name="Yushina, Svetlana" userId="7a7a87fe-56cd-4f2b-8e66-2aaf11d8b952" providerId="ADAL" clId="{4ACC245D-FA44-4307-86EB-071BED23CC71}" dt="2021-09-12T21:47:11.696" v="46" actId="26606"/>
          <ac:spMkLst>
            <pc:docMk/>
            <pc:sldMk cId="1255043147" sldId="266"/>
            <ac:spMk id="3" creationId="{399A2F68-F8FE-4F4E-AD57-D1A7508D5D9E}"/>
          </ac:spMkLst>
        </pc:spChg>
        <pc:spChg chg="add">
          <ac:chgData name="Yushina, Svetlana" userId="7a7a87fe-56cd-4f2b-8e66-2aaf11d8b952" providerId="ADAL" clId="{4ACC245D-FA44-4307-86EB-071BED23CC71}" dt="2021-09-12T21:47:11.696" v="46" actId="26606"/>
          <ac:spMkLst>
            <pc:docMk/>
            <pc:sldMk cId="1255043147" sldId="266"/>
            <ac:spMk id="9" creationId="{1A95671B-3CC6-4792-9114-B74FAEA224E6}"/>
          </ac:spMkLst>
        </pc:spChg>
        <pc:picChg chg="add mod">
          <ac:chgData name="Yushina, Svetlana" userId="7a7a87fe-56cd-4f2b-8e66-2aaf11d8b952" providerId="ADAL" clId="{4ACC245D-FA44-4307-86EB-071BED23CC71}" dt="2021-09-12T21:47:24.787" v="49" actId="1076"/>
          <ac:picMkLst>
            <pc:docMk/>
            <pc:sldMk cId="1255043147" sldId="266"/>
            <ac:picMk id="4" creationId="{BE7EA4D2-49BB-43CB-BA10-7AEAF16C0FCC}"/>
          </ac:picMkLst>
        </pc:picChg>
      </pc:sldChg>
      <pc:sldChg chg="modSp new del mod">
        <pc:chgData name="Yushina, Svetlana" userId="7a7a87fe-56cd-4f2b-8e66-2aaf11d8b952" providerId="ADAL" clId="{4ACC245D-FA44-4307-86EB-071BED23CC71}" dt="2021-09-13T09:45:05.531" v="931" actId="47"/>
        <pc:sldMkLst>
          <pc:docMk/>
          <pc:sldMk cId="901792786" sldId="267"/>
        </pc:sldMkLst>
        <pc:spChg chg="mod">
          <ac:chgData name="Yushina, Svetlana" userId="7a7a87fe-56cd-4f2b-8e66-2aaf11d8b952" providerId="ADAL" clId="{4ACC245D-FA44-4307-86EB-071BED23CC71}" dt="2021-09-12T21:56:20.870" v="285" actId="2711"/>
          <ac:spMkLst>
            <pc:docMk/>
            <pc:sldMk cId="901792786" sldId="267"/>
            <ac:spMk id="2" creationId="{5B302C88-B049-4703-9BF9-B69306DF7ACC}"/>
          </ac:spMkLst>
        </pc:spChg>
      </pc:sldChg>
      <pc:sldChg chg="new del">
        <pc:chgData name="Yushina, Svetlana" userId="7a7a87fe-56cd-4f2b-8e66-2aaf11d8b952" providerId="ADAL" clId="{4ACC245D-FA44-4307-86EB-071BED23CC71}" dt="2021-09-12T21:44:43.006" v="27" actId="47"/>
        <pc:sldMkLst>
          <pc:docMk/>
          <pc:sldMk cId="2817699797" sldId="267"/>
        </pc:sldMkLst>
      </pc:sldChg>
      <pc:sldChg chg="addSp modSp new mod">
        <pc:chgData name="Yushina, Svetlana" userId="7a7a87fe-56cd-4f2b-8e66-2aaf11d8b952" providerId="ADAL" clId="{4ACC245D-FA44-4307-86EB-071BED23CC71}" dt="2021-09-13T12:49:31.285" v="2575" actId="20577"/>
        <pc:sldMkLst>
          <pc:docMk/>
          <pc:sldMk cId="1748645355" sldId="268"/>
        </pc:sldMkLst>
        <pc:spChg chg="mod">
          <ac:chgData name="Yushina, Svetlana" userId="7a7a87fe-56cd-4f2b-8e66-2aaf11d8b952" providerId="ADAL" clId="{4ACC245D-FA44-4307-86EB-071BED23CC71}" dt="2021-09-13T12:49:31.285" v="2575" actId="20577"/>
          <ac:spMkLst>
            <pc:docMk/>
            <pc:sldMk cId="1748645355" sldId="268"/>
            <ac:spMk id="2" creationId="{A0481516-860A-4433-BE15-E5F1177D9358}"/>
          </ac:spMkLst>
        </pc:spChg>
        <pc:spChg chg="mod">
          <ac:chgData name="Yushina, Svetlana" userId="7a7a87fe-56cd-4f2b-8e66-2aaf11d8b952" providerId="ADAL" clId="{4ACC245D-FA44-4307-86EB-071BED23CC71}" dt="2021-09-13T09:43:49.570" v="929" actId="20577"/>
          <ac:spMkLst>
            <pc:docMk/>
            <pc:sldMk cId="1748645355" sldId="268"/>
            <ac:spMk id="3" creationId="{2C20A5AF-5448-4BFE-B2CA-116C21493BC1}"/>
          </ac:spMkLst>
        </pc:spChg>
        <pc:spChg chg="add mod">
          <ac:chgData name="Yushina, Svetlana" userId="7a7a87fe-56cd-4f2b-8e66-2aaf11d8b952" providerId="ADAL" clId="{4ACC245D-FA44-4307-86EB-071BED23CC71}" dt="2021-09-13T09:37:34.367" v="860" actId="14100"/>
          <ac:spMkLst>
            <pc:docMk/>
            <pc:sldMk cId="1748645355" sldId="268"/>
            <ac:spMk id="4" creationId="{00928CD3-705D-456E-9ECB-BF185D026536}"/>
          </ac:spMkLst>
        </pc:spChg>
        <pc:spChg chg="add mod">
          <ac:chgData name="Yushina, Svetlana" userId="7a7a87fe-56cd-4f2b-8e66-2aaf11d8b952" providerId="ADAL" clId="{4ACC245D-FA44-4307-86EB-071BED23CC71}" dt="2021-09-13T09:37:24.487" v="859" actId="14100"/>
          <ac:spMkLst>
            <pc:docMk/>
            <pc:sldMk cId="1748645355" sldId="268"/>
            <ac:spMk id="5" creationId="{81122E4F-51A0-4957-BA29-940EB9CDEAA4}"/>
          </ac:spMkLst>
        </pc:spChg>
        <pc:spChg chg="add mod">
          <ac:chgData name="Yushina, Svetlana" userId="7a7a87fe-56cd-4f2b-8e66-2aaf11d8b952" providerId="ADAL" clId="{4ACC245D-FA44-4307-86EB-071BED23CC71}" dt="2021-09-13T09:39:43.923" v="889" actId="14100"/>
          <ac:spMkLst>
            <pc:docMk/>
            <pc:sldMk cId="1748645355" sldId="268"/>
            <ac:spMk id="6" creationId="{E6DBA4A6-96F8-49F8-ACF2-FD88E5026265}"/>
          </ac:spMkLst>
        </pc:spChg>
        <pc:spChg chg="add mod">
          <ac:chgData name="Yushina, Svetlana" userId="7a7a87fe-56cd-4f2b-8e66-2aaf11d8b952" providerId="ADAL" clId="{4ACC245D-FA44-4307-86EB-071BED23CC71}" dt="2021-09-13T09:43:31.252" v="924" actId="14100"/>
          <ac:spMkLst>
            <pc:docMk/>
            <pc:sldMk cId="1748645355" sldId="268"/>
            <ac:spMk id="7" creationId="{C6A58651-3FFF-4B5C-91C0-0E3442BD59A8}"/>
          </ac:spMkLst>
        </pc:spChg>
        <pc:spChg chg="add mod">
          <ac:chgData name="Yushina, Svetlana" userId="7a7a87fe-56cd-4f2b-8e66-2aaf11d8b952" providerId="ADAL" clId="{4ACC245D-FA44-4307-86EB-071BED23CC71}" dt="2021-09-13T09:43:43.694" v="927" actId="14100"/>
          <ac:spMkLst>
            <pc:docMk/>
            <pc:sldMk cId="1748645355" sldId="268"/>
            <ac:spMk id="8" creationId="{E0815D5F-4298-40B3-80B6-24CA09925072}"/>
          </ac:spMkLst>
        </pc:spChg>
      </pc:sldChg>
      <pc:sldChg chg="modSp add mod">
        <pc:chgData name="Yushina, Svetlana" userId="7a7a87fe-56cd-4f2b-8e66-2aaf11d8b952" providerId="ADAL" clId="{4ACC245D-FA44-4307-86EB-071BED23CC71}" dt="2021-09-13T12:49:34.537" v="2576" actId="20577"/>
        <pc:sldMkLst>
          <pc:docMk/>
          <pc:sldMk cId="3497607663" sldId="269"/>
        </pc:sldMkLst>
        <pc:spChg chg="mod">
          <ac:chgData name="Yushina, Svetlana" userId="7a7a87fe-56cd-4f2b-8e66-2aaf11d8b952" providerId="ADAL" clId="{4ACC245D-FA44-4307-86EB-071BED23CC71}" dt="2021-09-13T12:49:34.537" v="2576" actId="20577"/>
          <ac:spMkLst>
            <pc:docMk/>
            <pc:sldMk cId="3497607663" sldId="269"/>
            <ac:spMk id="2" creationId="{D9FE391A-B916-4356-B49B-734362C9DFE8}"/>
          </ac:spMkLst>
        </pc:spChg>
        <pc:spChg chg="mod">
          <ac:chgData name="Yushina, Svetlana" userId="7a7a87fe-56cd-4f2b-8e66-2aaf11d8b952" providerId="ADAL" clId="{4ACC245D-FA44-4307-86EB-071BED23CC71}" dt="2021-09-13T10:15:51.371" v="1042" actId="20577"/>
          <ac:spMkLst>
            <pc:docMk/>
            <pc:sldMk cId="3497607663" sldId="269"/>
            <ac:spMk id="3" creationId="{0C802134-ED6B-4809-BC7B-BFA4EB755D72}"/>
          </ac:spMkLst>
        </pc:spChg>
        <pc:spChg chg="mod">
          <ac:chgData name="Yushina, Svetlana" userId="7a7a87fe-56cd-4f2b-8e66-2aaf11d8b952" providerId="ADAL" clId="{4ACC245D-FA44-4307-86EB-071BED23CC71}" dt="2021-09-13T09:47:30.751" v="978" actId="1076"/>
          <ac:spMkLst>
            <pc:docMk/>
            <pc:sldMk cId="3497607663" sldId="269"/>
            <ac:spMk id="4" creationId="{8A4DA437-BC52-498D-B407-4436DB6BC656}"/>
          </ac:spMkLst>
        </pc:spChg>
        <pc:spChg chg="mod">
          <ac:chgData name="Yushina, Svetlana" userId="7a7a87fe-56cd-4f2b-8e66-2aaf11d8b952" providerId="ADAL" clId="{4ACC245D-FA44-4307-86EB-071BED23CC71}" dt="2021-09-13T09:47:47.314" v="980" actId="1076"/>
          <ac:spMkLst>
            <pc:docMk/>
            <pc:sldMk cId="3497607663" sldId="269"/>
            <ac:spMk id="5" creationId="{9753C158-B749-44A4-89E7-BB05B67EA335}"/>
          </ac:spMkLst>
        </pc:spChg>
        <pc:spChg chg="mod">
          <ac:chgData name="Yushina, Svetlana" userId="7a7a87fe-56cd-4f2b-8e66-2aaf11d8b952" providerId="ADAL" clId="{4ACC245D-FA44-4307-86EB-071BED23CC71}" dt="2021-09-13T09:46:53.963" v="968" actId="14100"/>
          <ac:spMkLst>
            <pc:docMk/>
            <pc:sldMk cId="3497607663" sldId="269"/>
            <ac:spMk id="6" creationId="{D8C98DC5-DD17-4B8F-8FDA-D85B0DCC21D4}"/>
          </ac:spMkLst>
        </pc:spChg>
        <pc:spChg chg="mod">
          <ac:chgData name="Yushina, Svetlana" userId="7a7a87fe-56cd-4f2b-8e66-2aaf11d8b952" providerId="ADAL" clId="{4ACC245D-FA44-4307-86EB-071BED23CC71}" dt="2021-09-13T09:47:42.077" v="979" actId="14100"/>
          <ac:spMkLst>
            <pc:docMk/>
            <pc:sldMk cId="3497607663" sldId="269"/>
            <ac:spMk id="7" creationId="{99E6B8B5-5F12-4726-AA0F-B380E502B78C}"/>
          </ac:spMkLst>
        </pc:spChg>
        <pc:spChg chg="mod">
          <ac:chgData name="Yushina, Svetlana" userId="7a7a87fe-56cd-4f2b-8e66-2aaf11d8b952" providerId="ADAL" clId="{4ACC245D-FA44-4307-86EB-071BED23CC71}" dt="2021-09-13T10:14:49.243" v="1025" actId="14100"/>
          <ac:spMkLst>
            <pc:docMk/>
            <pc:sldMk cId="3497607663" sldId="269"/>
            <ac:spMk id="9" creationId="{523250ED-F819-47D3-8CBD-21E19323F984}"/>
          </ac:spMkLst>
        </pc:spChg>
        <pc:spChg chg="mod">
          <ac:chgData name="Yushina, Svetlana" userId="7a7a87fe-56cd-4f2b-8e66-2aaf11d8b952" providerId="ADAL" clId="{4ACC245D-FA44-4307-86EB-071BED23CC71}" dt="2021-09-13T10:15:23.739" v="1034" actId="14100"/>
          <ac:spMkLst>
            <pc:docMk/>
            <pc:sldMk cId="3497607663" sldId="269"/>
            <ac:spMk id="10" creationId="{45CDF26C-BF76-498D-8AB7-221DEE0D7EFD}"/>
          </ac:spMkLst>
        </pc:spChg>
        <pc:spChg chg="mod">
          <ac:chgData name="Yushina, Svetlana" userId="7a7a87fe-56cd-4f2b-8e66-2aaf11d8b952" providerId="ADAL" clId="{4ACC245D-FA44-4307-86EB-071BED23CC71}" dt="2021-09-13T10:15:58.492" v="1044" actId="14100"/>
          <ac:spMkLst>
            <pc:docMk/>
            <pc:sldMk cId="3497607663" sldId="269"/>
            <ac:spMk id="12" creationId="{D366E33F-5407-4C90-A8E9-9853FFA02F89}"/>
          </ac:spMkLst>
        </pc:spChg>
      </pc:sldChg>
      <pc:sldChg chg="add del">
        <pc:chgData name="Yushina, Svetlana" userId="7a7a87fe-56cd-4f2b-8e66-2aaf11d8b952" providerId="ADAL" clId="{4ACC245D-FA44-4307-86EB-071BED23CC71}" dt="2021-09-13T09:45:21.317" v="934" actId="47"/>
        <pc:sldMkLst>
          <pc:docMk/>
          <pc:sldMk cId="1081937015" sldId="270"/>
        </pc:sldMkLst>
      </pc:sldChg>
      <pc:sldChg chg="modSp add mod">
        <pc:chgData name="Yushina, Svetlana" userId="7a7a87fe-56cd-4f2b-8e66-2aaf11d8b952" providerId="ADAL" clId="{4ACC245D-FA44-4307-86EB-071BED23CC71}" dt="2021-09-13T12:49:36.843" v="2577" actId="20577"/>
        <pc:sldMkLst>
          <pc:docMk/>
          <pc:sldMk cId="2822133763" sldId="270"/>
        </pc:sldMkLst>
        <pc:spChg chg="mod">
          <ac:chgData name="Yushina, Svetlana" userId="7a7a87fe-56cd-4f2b-8e66-2aaf11d8b952" providerId="ADAL" clId="{4ACC245D-FA44-4307-86EB-071BED23CC71}" dt="2021-09-13T12:49:36.843" v="2577" actId="20577"/>
          <ac:spMkLst>
            <pc:docMk/>
            <pc:sldMk cId="2822133763" sldId="270"/>
            <ac:spMk id="2" creationId="{A0481516-860A-4433-BE15-E5F1177D9358}"/>
          </ac:spMkLst>
        </pc:spChg>
        <pc:spChg chg="mod">
          <ac:chgData name="Yushina, Svetlana" userId="7a7a87fe-56cd-4f2b-8e66-2aaf11d8b952" providerId="ADAL" clId="{4ACC245D-FA44-4307-86EB-071BED23CC71}" dt="2021-09-13T10:19:08.728" v="1127" actId="20577"/>
          <ac:spMkLst>
            <pc:docMk/>
            <pc:sldMk cId="2822133763" sldId="270"/>
            <ac:spMk id="3" creationId="{2C20A5AF-5448-4BFE-B2CA-116C21493BC1}"/>
          </ac:spMkLst>
        </pc:spChg>
        <pc:spChg chg="mod">
          <ac:chgData name="Yushina, Svetlana" userId="7a7a87fe-56cd-4f2b-8e66-2aaf11d8b952" providerId="ADAL" clId="{4ACC245D-FA44-4307-86EB-071BED23CC71}" dt="2021-09-13T10:16:59.263" v="1056" actId="14100"/>
          <ac:spMkLst>
            <pc:docMk/>
            <pc:sldMk cId="2822133763" sldId="270"/>
            <ac:spMk id="4" creationId="{00928CD3-705D-456E-9ECB-BF185D026536}"/>
          </ac:spMkLst>
        </pc:spChg>
        <pc:spChg chg="mod">
          <ac:chgData name="Yushina, Svetlana" userId="7a7a87fe-56cd-4f2b-8e66-2aaf11d8b952" providerId="ADAL" clId="{4ACC245D-FA44-4307-86EB-071BED23CC71}" dt="2021-09-13T10:17:25.616" v="1067" actId="14100"/>
          <ac:spMkLst>
            <pc:docMk/>
            <pc:sldMk cId="2822133763" sldId="270"/>
            <ac:spMk id="5" creationId="{81122E4F-51A0-4957-BA29-940EB9CDEAA4}"/>
          </ac:spMkLst>
        </pc:spChg>
        <pc:spChg chg="mod">
          <ac:chgData name="Yushina, Svetlana" userId="7a7a87fe-56cd-4f2b-8e66-2aaf11d8b952" providerId="ADAL" clId="{4ACC245D-FA44-4307-86EB-071BED23CC71}" dt="2021-09-13T10:18:21.324" v="1100" actId="14100"/>
          <ac:spMkLst>
            <pc:docMk/>
            <pc:sldMk cId="2822133763" sldId="270"/>
            <ac:spMk id="6" creationId="{E6DBA4A6-96F8-49F8-ACF2-FD88E5026265}"/>
          </ac:spMkLst>
        </pc:spChg>
        <pc:spChg chg="mod">
          <ac:chgData name="Yushina, Svetlana" userId="7a7a87fe-56cd-4f2b-8e66-2aaf11d8b952" providerId="ADAL" clId="{4ACC245D-FA44-4307-86EB-071BED23CC71}" dt="2021-09-13T10:19:21.865" v="1129" actId="14100"/>
          <ac:spMkLst>
            <pc:docMk/>
            <pc:sldMk cId="2822133763" sldId="270"/>
            <ac:spMk id="8" creationId="{E0815D5F-4298-40B3-80B6-24CA09925072}"/>
          </ac:spMkLst>
        </pc:spChg>
      </pc:sldChg>
      <pc:sldChg chg="addSp delSp modSp new mod">
        <pc:chgData name="Yushina, Svetlana" userId="7a7a87fe-56cd-4f2b-8e66-2aaf11d8b952" providerId="ADAL" clId="{4ACC245D-FA44-4307-86EB-071BED23CC71}" dt="2021-09-13T11:48:23.168" v="1157" actId="1076"/>
        <pc:sldMkLst>
          <pc:docMk/>
          <pc:sldMk cId="1411951485" sldId="271"/>
        </pc:sldMkLst>
        <pc:spChg chg="mod">
          <ac:chgData name="Yushina, Svetlana" userId="7a7a87fe-56cd-4f2b-8e66-2aaf11d8b952" providerId="ADAL" clId="{4ACC245D-FA44-4307-86EB-071BED23CC71}" dt="2021-09-13T11:39:56.589" v="1147" actId="2711"/>
          <ac:spMkLst>
            <pc:docMk/>
            <pc:sldMk cId="1411951485" sldId="271"/>
            <ac:spMk id="2" creationId="{B76A86C3-A2FB-421D-855A-9641846A2172}"/>
          </ac:spMkLst>
        </pc:spChg>
        <pc:spChg chg="del mod">
          <ac:chgData name="Yushina, Svetlana" userId="7a7a87fe-56cd-4f2b-8e66-2aaf11d8b952" providerId="ADAL" clId="{4ACC245D-FA44-4307-86EB-071BED23CC71}" dt="2021-09-13T11:46:06.320" v="1149"/>
          <ac:spMkLst>
            <pc:docMk/>
            <pc:sldMk cId="1411951485" sldId="271"/>
            <ac:spMk id="3" creationId="{E14C5DB1-487A-4AD7-8EB3-98DF8FDA02EE}"/>
          </ac:spMkLst>
        </pc:spChg>
        <pc:picChg chg="add mod">
          <ac:chgData name="Yushina, Svetlana" userId="7a7a87fe-56cd-4f2b-8e66-2aaf11d8b952" providerId="ADAL" clId="{4ACC245D-FA44-4307-86EB-071BED23CC71}" dt="2021-09-13T11:46:09.619" v="1150" actId="1076"/>
          <ac:picMkLst>
            <pc:docMk/>
            <pc:sldMk cId="1411951485" sldId="271"/>
            <ac:picMk id="4" creationId="{F1EE3CC9-6FAC-4129-8910-A3C2CF925635}"/>
          </ac:picMkLst>
        </pc:picChg>
        <pc:picChg chg="add mod">
          <ac:chgData name="Yushina, Svetlana" userId="7a7a87fe-56cd-4f2b-8e66-2aaf11d8b952" providerId="ADAL" clId="{4ACC245D-FA44-4307-86EB-071BED23CC71}" dt="2021-09-13T11:48:23.168" v="1157" actId="1076"/>
          <ac:picMkLst>
            <pc:docMk/>
            <pc:sldMk cId="1411951485" sldId="271"/>
            <ac:picMk id="5" creationId="{2EDACC33-4664-4A0A-9E5C-5B57FB5FA054}"/>
          </ac:picMkLst>
        </pc:picChg>
      </pc:sldChg>
      <pc:sldChg chg="modSp add del mod">
        <pc:chgData name="Yushina, Svetlana" userId="7a7a87fe-56cd-4f2b-8e66-2aaf11d8b952" providerId="ADAL" clId="{4ACC245D-FA44-4307-86EB-071BED23CC71}" dt="2021-09-13T11:52:47.270" v="1184" actId="47"/>
        <pc:sldMkLst>
          <pc:docMk/>
          <pc:sldMk cId="1402655359" sldId="272"/>
        </pc:sldMkLst>
        <pc:spChg chg="mod">
          <ac:chgData name="Yushina, Svetlana" userId="7a7a87fe-56cd-4f2b-8e66-2aaf11d8b952" providerId="ADAL" clId="{4ACC245D-FA44-4307-86EB-071BED23CC71}" dt="2021-09-13T11:52:44.657" v="1183" actId="20577"/>
          <ac:spMkLst>
            <pc:docMk/>
            <pc:sldMk cId="1402655359" sldId="272"/>
            <ac:spMk id="2" creationId="{290A25E5-1BE8-4ADF-80C7-171712025584}"/>
          </ac:spMkLst>
        </pc:spChg>
      </pc:sldChg>
      <pc:sldChg chg="addSp modSp new mod modAnim">
        <pc:chgData name="Yushina, Svetlana" userId="7a7a87fe-56cd-4f2b-8e66-2aaf11d8b952" providerId="ADAL" clId="{4ACC245D-FA44-4307-86EB-071BED23CC71}" dt="2021-09-13T13:27:33.407" v="3065"/>
        <pc:sldMkLst>
          <pc:docMk/>
          <pc:sldMk cId="2647986913" sldId="272"/>
        </pc:sldMkLst>
        <pc:spChg chg="mod">
          <ac:chgData name="Yushina, Svetlana" userId="7a7a87fe-56cd-4f2b-8e66-2aaf11d8b952" providerId="ADAL" clId="{4ACC245D-FA44-4307-86EB-071BED23CC71}" dt="2021-09-13T12:49:06.407" v="2570" actId="1076"/>
          <ac:spMkLst>
            <pc:docMk/>
            <pc:sldMk cId="2647986913" sldId="272"/>
            <ac:spMk id="2" creationId="{98FE98F5-45CD-4468-822D-0247B8F42BC5}"/>
          </ac:spMkLst>
        </pc:spChg>
        <pc:spChg chg="mod">
          <ac:chgData name="Yushina, Svetlana" userId="7a7a87fe-56cd-4f2b-8e66-2aaf11d8b952" providerId="ADAL" clId="{4ACC245D-FA44-4307-86EB-071BED23CC71}" dt="2021-09-13T12:42:37.497" v="2401" actId="1076"/>
          <ac:spMkLst>
            <pc:docMk/>
            <pc:sldMk cId="2647986913" sldId="272"/>
            <ac:spMk id="3" creationId="{D12C25C1-EE55-4F6D-A062-9BEB0E2EDE24}"/>
          </ac:spMkLst>
        </pc:spChg>
        <pc:spChg chg="add mod">
          <ac:chgData name="Yushina, Svetlana" userId="7a7a87fe-56cd-4f2b-8e66-2aaf11d8b952" providerId="ADAL" clId="{4ACC245D-FA44-4307-86EB-071BED23CC71}" dt="2021-09-13T12:33:11.976" v="2213" actId="1076"/>
          <ac:spMkLst>
            <pc:docMk/>
            <pc:sldMk cId="2647986913" sldId="272"/>
            <ac:spMk id="4" creationId="{B5CBFC3C-C925-463A-8362-90EC11453E9C}"/>
          </ac:spMkLst>
        </pc:spChg>
        <pc:spChg chg="add mod">
          <ac:chgData name="Yushina, Svetlana" userId="7a7a87fe-56cd-4f2b-8e66-2aaf11d8b952" providerId="ADAL" clId="{4ACC245D-FA44-4307-86EB-071BED23CC71}" dt="2021-09-13T12:42:41.889" v="2402" actId="1076"/>
          <ac:spMkLst>
            <pc:docMk/>
            <pc:sldMk cId="2647986913" sldId="272"/>
            <ac:spMk id="5" creationId="{604EBB2E-446C-4E8B-A827-A16CB5653E8F}"/>
          </ac:spMkLst>
        </pc:spChg>
        <pc:spChg chg="add mod">
          <ac:chgData name="Yushina, Svetlana" userId="7a7a87fe-56cd-4f2b-8e66-2aaf11d8b952" providerId="ADAL" clId="{4ACC245D-FA44-4307-86EB-071BED23CC71}" dt="2021-09-13T12:42:44.459" v="2403" actId="1076"/>
          <ac:spMkLst>
            <pc:docMk/>
            <pc:sldMk cId="2647986913" sldId="272"/>
            <ac:spMk id="6" creationId="{99ECFEE6-6210-44E5-B4F3-C183260B8880}"/>
          </ac:spMkLst>
        </pc:spChg>
        <pc:spChg chg="add mod">
          <ac:chgData name="Yushina, Svetlana" userId="7a7a87fe-56cd-4f2b-8e66-2aaf11d8b952" providerId="ADAL" clId="{4ACC245D-FA44-4307-86EB-071BED23CC71}" dt="2021-09-13T12:42:50.267" v="2404" actId="1076"/>
          <ac:spMkLst>
            <pc:docMk/>
            <pc:sldMk cId="2647986913" sldId="272"/>
            <ac:spMk id="7" creationId="{71F87DAA-4634-487F-A932-AD2A35CC0054}"/>
          </ac:spMkLst>
        </pc:spChg>
        <pc:spChg chg="add mod">
          <ac:chgData name="Yushina, Svetlana" userId="7a7a87fe-56cd-4f2b-8e66-2aaf11d8b952" providerId="ADAL" clId="{4ACC245D-FA44-4307-86EB-071BED23CC71}" dt="2021-09-13T12:48:17.816" v="2535" actId="14100"/>
          <ac:spMkLst>
            <pc:docMk/>
            <pc:sldMk cId="2647986913" sldId="272"/>
            <ac:spMk id="8" creationId="{0469469C-5A01-44DE-B086-B91BDBBC7F9A}"/>
          </ac:spMkLst>
        </pc:spChg>
        <pc:spChg chg="add mod">
          <ac:chgData name="Yushina, Svetlana" userId="7a7a87fe-56cd-4f2b-8e66-2aaf11d8b952" providerId="ADAL" clId="{4ACC245D-FA44-4307-86EB-071BED23CC71}" dt="2021-09-13T12:49:00.396" v="2569" actId="20577"/>
          <ac:spMkLst>
            <pc:docMk/>
            <pc:sldMk cId="2647986913" sldId="272"/>
            <ac:spMk id="9" creationId="{C999B82D-7DCF-4C95-AFB8-A5EBFF7291E2}"/>
          </ac:spMkLst>
        </pc:spChg>
        <pc:spChg chg="add mod">
          <ac:chgData name="Yushina, Svetlana" userId="7a7a87fe-56cd-4f2b-8e66-2aaf11d8b952" providerId="ADAL" clId="{4ACC245D-FA44-4307-86EB-071BED23CC71}" dt="2021-09-13T12:46:53.351" v="2483" actId="14100"/>
          <ac:spMkLst>
            <pc:docMk/>
            <pc:sldMk cId="2647986913" sldId="272"/>
            <ac:spMk id="10" creationId="{6DA25DC6-EC66-4290-A0C8-6A4E94498115}"/>
          </ac:spMkLst>
        </pc:spChg>
        <pc:spChg chg="add mod">
          <ac:chgData name="Yushina, Svetlana" userId="7a7a87fe-56cd-4f2b-8e66-2aaf11d8b952" providerId="ADAL" clId="{4ACC245D-FA44-4307-86EB-071BED23CC71}" dt="2021-09-13T12:47:06.519" v="2489" actId="14100"/>
          <ac:spMkLst>
            <pc:docMk/>
            <pc:sldMk cId="2647986913" sldId="272"/>
            <ac:spMk id="11" creationId="{8E00A738-5CD1-46A2-B039-2E9FB1F59337}"/>
          </ac:spMkLst>
        </pc:spChg>
        <pc:spChg chg="add mod">
          <ac:chgData name="Yushina, Svetlana" userId="7a7a87fe-56cd-4f2b-8e66-2aaf11d8b952" providerId="ADAL" clId="{4ACC245D-FA44-4307-86EB-071BED23CC71}" dt="2021-09-13T12:47:18.590" v="2493" actId="14100"/>
          <ac:spMkLst>
            <pc:docMk/>
            <pc:sldMk cId="2647986913" sldId="272"/>
            <ac:spMk id="12" creationId="{C7C8D73B-9F89-4279-B4D9-13B93117F469}"/>
          </ac:spMkLst>
        </pc:spChg>
        <pc:spChg chg="add mod">
          <ac:chgData name="Yushina, Svetlana" userId="7a7a87fe-56cd-4f2b-8e66-2aaf11d8b952" providerId="ADAL" clId="{4ACC245D-FA44-4307-86EB-071BED23CC71}" dt="2021-09-13T12:47:29.550" v="2497" actId="14100"/>
          <ac:spMkLst>
            <pc:docMk/>
            <pc:sldMk cId="2647986913" sldId="272"/>
            <ac:spMk id="13" creationId="{F7232FE9-F235-4528-9BA8-3766E33ACB8A}"/>
          </ac:spMkLst>
        </pc:spChg>
        <pc:spChg chg="add mod">
          <ac:chgData name="Yushina, Svetlana" userId="7a7a87fe-56cd-4f2b-8e66-2aaf11d8b952" providerId="ADAL" clId="{4ACC245D-FA44-4307-86EB-071BED23CC71}" dt="2021-09-13T12:47:59.807" v="2502" actId="14100"/>
          <ac:spMkLst>
            <pc:docMk/>
            <pc:sldMk cId="2647986913" sldId="272"/>
            <ac:spMk id="14" creationId="{81E4CC0A-E5C4-4FFA-80B7-BB53B53E859A}"/>
          </ac:spMkLst>
        </pc:spChg>
        <pc:spChg chg="add mod">
          <ac:chgData name="Yushina, Svetlana" userId="7a7a87fe-56cd-4f2b-8e66-2aaf11d8b952" providerId="ADAL" clId="{4ACC245D-FA44-4307-86EB-071BED23CC71}" dt="2021-09-13T12:48:38.643" v="2540" actId="14100"/>
          <ac:spMkLst>
            <pc:docMk/>
            <pc:sldMk cId="2647986913" sldId="272"/>
            <ac:spMk id="15" creationId="{AD9857BE-2090-4EC1-81AB-69A17A71E02C}"/>
          </ac:spMkLst>
        </pc:spChg>
        <pc:spChg chg="add mod">
          <ac:chgData name="Yushina, Svetlana" userId="7a7a87fe-56cd-4f2b-8e66-2aaf11d8b952" providerId="ADAL" clId="{4ACC245D-FA44-4307-86EB-071BED23CC71}" dt="2021-09-13T12:48:52.397" v="2546" actId="14100"/>
          <ac:spMkLst>
            <pc:docMk/>
            <pc:sldMk cId="2647986913" sldId="272"/>
            <ac:spMk id="16" creationId="{C5BE5B5A-9636-458A-AF77-527A1C4FE772}"/>
          </ac:spMkLst>
        </pc:spChg>
      </pc:sldChg>
      <pc:sldChg chg="addSp delSp modSp new mod">
        <pc:chgData name="Yushina, Svetlana" userId="7a7a87fe-56cd-4f2b-8e66-2aaf11d8b952" providerId="ADAL" clId="{4ACC245D-FA44-4307-86EB-071BED23CC71}" dt="2021-09-13T12:55:18.432" v="2665" actId="1076"/>
        <pc:sldMkLst>
          <pc:docMk/>
          <pc:sldMk cId="527868737" sldId="273"/>
        </pc:sldMkLst>
        <pc:spChg chg="mod">
          <ac:chgData name="Yushina, Svetlana" userId="7a7a87fe-56cd-4f2b-8e66-2aaf11d8b952" providerId="ADAL" clId="{4ACC245D-FA44-4307-86EB-071BED23CC71}" dt="2021-09-13T12:55:05.014" v="2661" actId="255"/>
          <ac:spMkLst>
            <pc:docMk/>
            <pc:sldMk cId="527868737" sldId="273"/>
            <ac:spMk id="2" creationId="{A20E2BE9-C275-4BA4-85B4-9EBE469E3210}"/>
          </ac:spMkLst>
        </pc:spChg>
        <pc:spChg chg="del">
          <ac:chgData name="Yushina, Svetlana" userId="7a7a87fe-56cd-4f2b-8e66-2aaf11d8b952" providerId="ADAL" clId="{4ACC245D-FA44-4307-86EB-071BED23CC71}" dt="2021-09-13T12:55:06.355" v="2662"/>
          <ac:spMkLst>
            <pc:docMk/>
            <pc:sldMk cId="527868737" sldId="273"/>
            <ac:spMk id="3" creationId="{F8CF1791-F53A-4E40-962A-F8CFA25D903C}"/>
          </ac:spMkLst>
        </pc:spChg>
        <pc:picChg chg="add mod">
          <ac:chgData name="Yushina, Svetlana" userId="7a7a87fe-56cd-4f2b-8e66-2aaf11d8b952" providerId="ADAL" clId="{4ACC245D-FA44-4307-86EB-071BED23CC71}" dt="2021-09-13T12:55:18.432" v="2665" actId="1076"/>
          <ac:picMkLst>
            <pc:docMk/>
            <pc:sldMk cId="527868737" sldId="273"/>
            <ac:picMk id="4" creationId="{788062D3-4AC1-42EF-89EA-4648B30B1B90}"/>
          </ac:picMkLst>
        </pc:picChg>
      </pc:sldChg>
      <pc:sldChg chg="addSp delSp modSp new mod modAnim">
        <pc:chgData name="Yushina, Svetlana" userId="7a7a87fe-56cd-4f2b-8e66-2aaf11d8b952" providerId="ADAL" clId="{4ACC245D-FA44-4307-86EB-071BED23CC71}" dt="2021-09-13T13:28:13.621" v="3067"/>
        <pc:sldMkLst>
          <pc:docMk/>
          <pc:sldMk cId="857477853" sldId="274"/>
        </pc:sldMkLst>
        <pc:spChg chg="mod">
          <ac:chgData name="Yushina, Svetlana" userId="7a7a87fe-56cd-4f2b-8e66-2aaf11d8b952" providerId="ADAL" clId="{4ACC245D-FA44-4307-86EB-071BED23CC71}" dt="2021-09-13T13:08:08.192" v="2820" actId="14100"/>
          <ac:spMkLst>
            <pc:docMk/>
            <pc:sldMk cId="857477853" sldId="274"/>
            <ac:spMk id="2" creationId="{58577362-5D8D-4370-8CD5-5291E8D3D8E1}"/>
          </ac:spMkLst>
        </pc:spChg>
        <pc:spChg chg="del mod">
          <ac:chgData name="Yushina, Svetlana" userId="7a7a87fe-56cd-4f2b-8e66-2aaf11d8b952" providerId="ADAL" clId="{4ACC245D-FA44-4307-86EB-071BED23CC71}" dt="2021-09-13T13:16:56.095" v="2939" actId="478"/>
          <ac:spMkLst>
            <pc:docMk/>
            <pc:sldMk cId="857477853" sldId="274"/>
            <ac:spMk id="3" creationId="{A70B01E4-8574-4715-989A-F335F103C3A7}"/>
          </ac:spMkLst>
        </pc:spChg>
        <pc:spChg chg="add mod">
          <ac:chgData name="Yushina, Svetlana" userId="7a7a87fe-56cd-4f2b-8e66-2aaf11d8b952" providerId="ADAL" clId="{4ACC245D-FA44-4307-86EB-071BED23CC71}" dt="2021-09-13T13:11:02.607" v="2860" actId="20577"/>
          <ac:spMkLst>
            <pc:docMk/>
            <pc:sldMk cId="857477853" sldId="274"/>
            <ac:spMk id="4" creationId="{9D3030A5-57CD-4A9C-8B29-0667352016FC}"/>
          </ac:spMkLst>
        </pc:spChg>
        <pc:spChg chg="add mod">
          <ac:chgData name="Yushina, Svetlana" userId="7a7a87fe-56cd-4f2b-8e66-2aaf11d8b952" providerId="ADAL" clId="{4ACC245D-FA44-4307-86EB-071BED23CC71}" dt="2021-09-13T13:08:40.334" v="2828" actId="1076"/>
          <ac:spMkLst>
            <pc:docMk/>
            <pc:sldMk cId="857477853" sldId="274"/>
            <ac:spMk id="5" creationId="{82A2444A-19B0-47DC-B5FF-557461B6B124}"/>
          </ac:spMkLst>
        </pc:spChg>
        <pc:spChg chg="add mod">
          <ac:chgData name="Yushina, Svetlana" userId="7a7a87fe-56cd-4f2b-8e66-2aaf11d8b952" providerId="ADAL" clId="{4ACC245D-FA44-4307-86EB-071BED23CC71}" dt="2021-09-13T13:08:55.448" v="2832" actId="1076"/>
          <ac:spMkLst>
            <pc:docMk/>
            <pc:sldMk cId="857477853" sldId="274"/>
            <ac:spMk id="7" creationId="{01679E4C-01A7-4C41-9B88-30AC53A7F0F0}"/>
          </ac:spMkLst>
        </pc:spChg>
        <pc:spChg chg="add mod">
          <ac:chgData name="Yushina, Svetlana" userId="7a7a87fe-56cd-4f2b-8e66-2aaf11d8b952" providerId="ADAL" clId="{4ACC245D-FA44-4307-86EB-071BED23CC71}" dt="2021-09-13T13:12:40.802" v="2883" actId="20577"/>
          <ac:spMkLst>
            <pc:docMk/>
            <pc:sldMk cId="857477853" sldId="274"/>
            <ac:spMk id="8" creationId="{2B8DE9B8-D692-432F-ABA0-ACE72EE8E2B1}"/>
          </ac:spMkLst>
        </pc:spChg>
        <pc:spChg chg="add mod">
          <ac:chgData name="Yushina, Svetlana" userId="7a7a87fe-56cd-4f2b-8e66-2aaf11d8b952" providerId="ADAL" clId="{4ACC245D-FA44-4307-86EB-071BED23CC71}" dt="2021-09-13T13:13:00.263" v="2888" actId="14100"/>
          <ac:spMkLst>
            <pc:docMk/>
            <pc:sldMk cId="857477853" sldId="274"/>
            <ac:spMk id="10" creationId="{F3C92A29-DF3F-4B0A-952A-70EB2C03798A}"/>
          </ac:spMkLst>
        </pc:spChg>
        <pc:spChg chg="add mod">
          <ac:chgData name="Yushina, Svetlana" userId="7a7a87fe-56cd-4f2b-8e66-2aaf11d8b952" providerId="ADAL" clId="{4ACC245D-FA44-4307-86EB-071BED23CC71}" dt="2021-09-13T13:13:43.664" v="2890" actId="1076"/>
          <ac:spMkLst>
            <pc:docMk/>
            <pc:sldMk cId="857477853" sldId="274"/>
            <ac:spMk id="11" creationId="{EA5BFA04-4E58-4D11-A8BA-D9995087FDEC}"/>
          </ac:spMkLst>
        </pc:spChg>
        <pc:spChg chg="add mod">
          <ac:chgData name="Yushina, Svetlana" userId="7a7a87fe-56cd-4f2b-8e66-2aaf11d8b952" providerId="ADAL" clId="{4ACC245D-FA44-4307-86EB-071BED23CC71}" dt="2021-09-13T13:14:33.853" v="2905" actId="20577"/>
          <ac:spMkLst>
            <pc:docMk/>
            <pc:sldMk cId="857477853" sldId="274"/>
            <ac:spMk id="12" creationId="{FC1AEEC0-A048-4387-98D7-316E993BF500}"/>
          </ac:spMkLst>
        </pc:spChg>
        <pc:spChg chg="add mod">
          <ac:chgData name="Yushina, Svetlana" userId="7a7a87fe-56cd-4f2b-8e66-2aaf11d8b952" providerId="ADAL" clId="{4ACC245D-FA44-4307-86EB-071BED23CC71}" dt="2021-09-13T13:14:46.791" v="2907" actId="1076"/>
          <ac:spMkLst>
            <pc:docMk/>
            <pc:sldMk cId="857477853" sldId="274"/>
            <ac:spMk id="13" creationId="{236B704F-0566-4C3A-9316-95B2012BD83D}"/>
          </ac:spMkLst>
        </pc:spChg>
        <pc:spChg chg="add mod">
          <ac:chgData name="Yushina, Svetlana" userId="7a7a87fe-56cd-4f2b-8e66-2aaf11d8b952" providerId="ADAL" clId="{4ACC245D-FA44-4307-86EB-071BED23CC71}" dt="2021-09-13T13:16:04.238" v="2932" actId="20577"/>
          <ac:spMkLst>
            <pc:docMk/>
            <pc:sldMk cId="857477853" sldId="274"/>
            <ac:spMk id="15" creationId="{CD562F91-B18A-4011-90C7-46B20B2B702A}"/>
          </ac:spMkLst>
        </pc:spChg>
        <pc:spChg chg="add mod">
          <ac:chgData name="Yushina, Svetlana" userId="7a7a87fe-56cd-4f2b-8e66-2aaf11d8b952" providerId="ADAL" clId="{4ACC245D-FA44-4307-86EB-071BED23CC71}" dt="2021-09-13T13:16:23.954" v="2934" actId="1076"/>
          <ac:spMkLst>
            <pc:docMk/>
            <pc:sldMk cId="857477853" sldId="274"/>
            <ac:spMk id="16" creationId="{0D04C8B1-C573-4696-AC80-9E3089473997}"/>
          </ac:spMkLst>
        </pc:spChg>
        <pc:spChg chg="add mod">
          <ac:chgData name="Yushina, Svetlana" userId="7a7a87fe-56cd-4f2b-8e66-2aaf11d8b952" providerId="ADAL" clId="{4ACC245D-FA44-4307-86EB-071BED23CC71}" dt="2021-09-13T13:17:43.575" v="2952" actId="20577"/>
          <ac:spMkLst>
            <pc:docMk/>
            <pc:sldMk cId="857477853" sldId="274"/>
            <ac:spMk id="18" creationId="{779E523E-6BA7-43E6-B2DD-D14A537DA96D}"/>
          </ac:spMkLst>
        </pc:spChg>
        <pc:spChg chg="add mod">
          <ac:chgData name="Yushina, Svetlana" userId="7a7a87fe-56cd-4f2b-8e66-2aaf11d8b952" providerId="ADAL" clId="{4ACC245D-FA44-4307-86EB-071BED23CC71}" dt="2021-09-13T13:17:41.249" v="2949" actId="1076"/>
          <ac:spMkLst>
            <pc:docMk/>
            <pc:sldMk cId="857477853" sldId="274"/>
            <ac:spMk id="19" creationId="{67BFDDC9-7856-4634-B5C9-8B99355A7D4C}"/>
          </ac:spMkLst>
        </pc:spChg>
        <pc:cxnChg chg="add mod">
          <ac:chgData name="Yushina, Svetlana" userId="7a7a87fe-56cd-4f2b-8e66-2aaf11d8b952" providerId="ADAL" clId="{4ACC245D-FA44-4307-86EB-071BED23CC71}" dt="2021-09-13T13:10:13.992" v="2844" actId="1076"/>
          <ac:cxnSpMkLst>
            <pc:docMk/>
            <pc:sldMk cId="857477853" sldId="274"/>
            <ac:cxnSpMk id="6" creationId="{C1BF0100-E620-41D9-A5FA-0E46F79CE81C}"/>
          </ac:cxnSpMkLst>
        </pc:cxnChg>
        <pc:cxnChg chg="add mod">
          <ac:chgData name="Yushina, Svetlana" userId="7a7a87fe-56cd-4f2b-8e66-2aaf11d8b952" providerId="ADAL" clId="{4ACC245D-FA44-4307-86EB-071BED23CC71}" dt="2021-09-13T13:12:50.152" v="2885" actId="1076"/>
          <ac:cxnSpMkLst>
            <pc:docMk/>
            <pc:sldMk cId="857477853" sldId="274"/>
            <ac:cxnSpMk id="9" creationId="{E7A78B58-EECB-4AC1-8387-155E2946738A}"/>
          </ac:cxnSpMkLst>
        </pc:cxnChg>
        <pc:cxnChg chg="add mod">
          <ac:chgData name="Yushina, Svetlana" userId="7a7a87fe-56cd-4f2b-8e66-2aaf11d8b952" providerId="ADAL" clId="{4ACC245D-FA44-4307-86EB-071BED23CC71}" dt="2021-09-13T13:14:54.573" v="2909" actId="1076"/>
          <ac:cxnSpMkLst>
            <pc:docMk/>
            <pc:sldMk cId="857477853" sldId="274"/>
            <ac:cxnSpMk id="14" creationId="{1B013C99-4969-4AE3-9EDC-E7B71C69EB91}"/>
          </ac:cxnSpMkLst>
        </pc:cxnChg>
        <pc:cxnChg chg="add mod">
          <ac:chgData name="Yushina, Svetlana" userId="7a7a87fe-56cd-4f2b-8e66-2aaf11d8b952" providerId="ADAL" clId="{4ACC245D-FA44-4307-86EB-071BED23CC71}" dt="2021-09-13T13:16:31.915" v="2936" actId="1076"/>
          <ac:cxnSpMkLst>
            <pc:docMk/>
            <pc:sldMk cId="857477853" sldId="274"/>
            <ac:cxnSpMk id="17" creationId="{484EDB8A-7ABC-4AC8-B727-0F14D94A3D20}"/>
          </ac:cxnSpMkLst>
        </pc:cxnChg>
      </pc:sldChg>
      <pc:sldChg chg="addSp delSp modSp new mod">
        <pc:chgData name="Yushina, Svetlana" userId="7a7a87fe-56cd-4f2b-8e66-2aaf11d8b952" providerId="ADAL" clId="{4ACC245D-FA44-4307-86EB-071BED23CC71}" dt="2021-09-13T13:23:17.554" v="3007" actId="478"/>
        <pc:sldMkLst>
          <pc:docMk/>
          <pc:sldMk cId="250648087" sldId="275"/>
        </pc:sldMkLst>
        <pc:spChg chg="mod">
          <ac:chgData name="Yushina, Svetlana" userId="7a7a87fe-56cd-4f2b-8e66-2aaf11d8b952" providerId="ADAL" clId="{4ACC245D-FA44-4307-86EB-071BED23CC71}" dt="2021-09-13T13:19:09.052" v="2989" actId="27636"/>
          <ac:spMkLst>
            <pc:docMk/>
            <pc:sldMk cId="250648087" sldId="275"/>
            <ac:spMk id="2" creationId="{3F36A077-B8EA-4A35-BB8E-E9FD1E6824B1}"/>
          </ac:spMkLst>
        </pc:spChg>
        <pc:spChg chg="del mod">
          <ac:chgData name="Yushina, Svetlana" userId="7a7a87fe-56cd-4f2b-8e66-2aaf11d8b952" providerId="ADAL" clId="{4ACC245D-FA44-4307-86EB-071BED23CC71}" dt="2021-09-13T13:23:17.554" v="3007" actId="478"/>
          <ac:spMkLst>
            <pc:docMk/>
            <pc:sldMk cId="250648087" sldId="275"/>
            <ac:spMk id="3" creationId="{5885474C-0AEA-4DA4-A70A-9C9FA37106B8}"/>
          </ac:spMkLst>
        </pc:spChg>
        <pc:picChg chg="add mod">
          <ac:chgData name="Yushina, Svetlana" userId="7a7a87fe-56cd-4f2b-8e66-2aaf11d8b952" providerId="ADAL" clId="{4ACC245D-FA44-4307-86EB-071BED23CC71}" dt="2021-09-13T13:21:16.870" v="2991" actId="1076"/>
          <ac:picMkLst>
            <pc:docMk/>
            <pc:sldMk cId="250648087" sldId="275"/>
            <ac:picMk id="4" creationId="{FC0ABC3B-627C-4AEB-AB04-860E4DDF9713}"/>
          </ac:picMkLst>
        </pc:picChg>
        <pc:picChg chg="add mod">
          <ac:chgData name="Yushina, Svetlana" userId="7a7a87fe-56cd-4f2b-8e66-2aaf11d8b952" providerId="ADAL" clId="{4ACC245D-FA44-4307-86EB-071BED23CC71}" dt="2021-09-13T13:21:30.923" v="2993" actId="1076"/>
          <ac:picMkLst>
            <pc:docMk/>
            <pc:sldMk cId="250648087" sldId="275"/>
            <ac:picMk id="5" creationId="{9181FD75-DA49-406E-BEAE-9D4371971B61}"/>
          </ac:picMkLst>
        </pc:picChg>
        <pc:picChg chg="add mod">
          <ac:chgData name="Yushina, Svetlana" userId="7a7a87fe-56cd-4f2b-8e66-2aaf11d8b952" providerId="ADAL" clId="{4ACC245D-FA44-4307-86EB-071BED23CC71}" dt="2021-09-13T13:22:30.432" v="3004" actId="1076"/>
          <ac:picMkLst>
            <pc:docMk/>
            <pc:sldMk cId="250648087" sldId="275"/>
            <ac:picMk id="6" creationId="{71F3C7F5-28C1-42B1-9BA7-89BC0D97D398}"/>
          </ac:picMkLst>
        </pc:picChg>
        <pc:picChg chg="add mod">
          <ac:chgData name="Yushina, Svetlana" userId="7a7a87fe-56cd-4f2b-8e66-2aaf11d8b952" providerId="ADAL" clId="{4ACC245D-FA44-4307-86EB-071BED23CC71}" dt="2021-09-13T13:22:32.063" v="3005" actId="1076"/>
          <ac:picMkLst>
            <pc:docMk/>
            <pc:sldMk cId="250648087" sldId="275"/>
            <ac:picMk id="7" creationId="{A571CCB9-4980-4EFB-8DD5-CCC5A6EDD3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C0863-E714-4E9F-8A45-669964794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C26326-F75A-49A8-9A8D-78EA3C290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1B872-8663-4EFB-A723-340BC254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D68CF-2B3B-4E15-A2EA-D2CC6B65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F3507-2660-4AA1-BCA1-0122DAB3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2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9D2A4-DE41-44A4-8C50-792C8D04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1C7459-FAEF-441F-B455-8A9F7640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33409-7F70-465D-8819-F59CBAB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0AF89-28A3-4DD2-85FA-55ECDBE5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D4E62-93AA-41E5-8331-B1ACB7C7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140966-4C79-4F06-96B3-1B413D5DA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20AC4C-5F73-4E01-853E-1B49825FA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66E57D-1A3F-44F8-8776-DBAE939E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EDD381-B4B3-470E-B8B3-9F437DF8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43303-5817-4509-B2F9-230C42D9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5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A1D2F-EF3D-4BF4-9CBC-3E6C54D5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E3729-F745-4360-871F-ED7A0947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7ABDD-2C40-4129-98FC-0018DE3D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9C9A6-E107-4B38-A7B7-56EDBD1F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DE4342-C734-460D-B19B-FACBF1C7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8CE8D-FAA3-4AFD-92FF-960599A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E1B03-E9B2-4AC0-BC7E-AF79C71B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CA3C6-7094-4BAC-A8FD-F2B4FB7E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EA89A-92C9-4253-A128-3700BA9C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1BB6B-BDE5-4675-838F-9FC21CE2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43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63A6-DC15-4A1E-B162-457FA51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4B40E-43DB-42E6-BA58-3FF00D0D1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C9B14F-78B8-4BF1-A740-D27E1C2FF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04A5A-B65F-4916-80AC-D6EBA731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D3ECF2-C313-4802-BA96-D6E76B16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88A2C5-1D7F-43A3-A2F4-8AECE2D2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3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26491-11A0-4A7F-B916-BF9BDB29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8C910D-7F0D-4689-B071-5E841C18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57C29-30E6-4D1E-87F5-CAC430E3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179131-4A93-41B4-B80D-5A49B1AE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246A88-DD98-4301-9C63-D483DF33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776A31-AD4E-4240-926A-CDFCDF9D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9D3714-A382-400F-8B7B-7AE33A7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CAD230-27C4-4876-A897-8457ACC5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501B1-8C32-47C6-8627-C2F322ED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FACCA6-4887-4300-A15F-F5B6B2B0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93079-F987-48B9-8A59-86EBFDD5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6E975C-6994-4381-8F1D-93DC3C1A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D28971-F612-4510-8E41-1ADD793E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A19C9E-C7B1-4248-8A03-B52D7533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E9B60-E4D0-4B74-86E5-3BD277DA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2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A77D4-5682-401E-909D-73A7B53B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F876F-6789-438D-BDFB-3A7F3BC7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F7D17-E450-457B-9282-BA8CD687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449E72-7827-4CD8-8E90-38D2B2A7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FEDDC6-1D0A-401D-9FD9-D0274482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66538-6D89-476C-97AE-3AFF1D40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F8F54-657C-42B4-8CE9-AE92EDDA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F50DDE-019E-4D98-AA2B-1727BF518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52C163-5E33-4369-A0FE-AE6AAC44F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0A2722-8D9D-40C2-948F-D02BC096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E08F55-C45A-4CCD-9665-1D82FD3F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ECE488-5438-497C-AD47-575B25C3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7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87B99-13CB-457A-A702-4834BFB0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32D5CA-E380-4489-BAAC-1CB850AB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24D81-FC48-4455-92B2-9C5FB39C8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F343-2927-4DBB-8A96-86A6C457D3C6}" type="datetimeFigureOut">
              <a:rPr lang="ru-RU" smtClean="0"/>
              <a:t>03.10.2021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2618B7-228A-4BF4-A969-41AE3A8E0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6545F-71FD-415F-8369-9B6333A4F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9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AA1E9-A0DE-4832-ABE3-56EA5CAB3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еще немного про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линал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3A3C6-AE54-4341-A5DF-45029E0F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027" y="4605215"/>
            <a:ext cx="9144000" cy="1655762"/>
          </a:xfrm>
        </p:spPr>
        <p:txBody>
          <a:bodyPr/>
          <a:lstStyle/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Семчук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И.П.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Юшина С.А.</a:t>
            </a:r>
          </a:p>
        </p:txBody>
      </p:sp>
    </p:spTree>
    <p:extLst>
      <p:ext uri="{BB962C8B-B14F-4D97-AF65-F5344CB8AC3E}">
        <p14:creationId xmlns:p14="http://schemas.microsoft.com/office/powerpoint/2010/main" val="331748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46663" y="-41652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Применение производной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6" y="992777"/>
            <a:ext cx="47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Аналитическая геометрия</a:t>
            </a:r>
            <a:endParaRPr lang="ru-RU" dirty="0"/>
          </a:p>
        </p:txBody>
      </p:sp>
      <p:pic>
        <p:nvPicPr>
          <p:cNvPr id="1028" name="Picture 4" descr="Основные приложения производно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6" y="1459775"/>
            <a:ext cx="31908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68241" y="992777"/>
            <a:ext cx="221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Поиск экстремумов</a:t>
            </a:r>
            <a:endParaRPr lang="ru-RU" dirty="0"/>
          </a:p>
        </p:txBody>
      </p:sp>
      <p:pic>
        <p:nvPicPr>
          <p:cNvPr id="1032" name="Picture 8" descr="Возрастание, убывание и экстремумы функци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076" y="1362109"/>
            <a:ext cx="2561500" cy="317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Электричество и магнетиз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078" y="2005350"/>
            <a:ext cx="17907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121049" y="992777"/>
            <a:ext cx="221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Моделирование процессов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4539" y="5294811"/>
            <a:ext cx="586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Дифференциальные уравнения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8241" y="5664143"/>
            <a:ext cx="2362064" cy="92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0309" y="530709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Правило </a:t>
            </a:r>
            <a:r>
              <a:rPr lang="ru-RU" dirty="0" err="1"/>
              <a:t>Л</a:t>
            </a:r>
            <a:r>
              <a:rPr lang="ru-RU" dirty="0" err="1" smtClean="0"/>
              <a:t>опиталя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303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63" y="-41652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Численные методы вычисления производной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8" y="1233352"/>
            <a:ext cx="3295650" cy="8382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8" y="2186362"/>
            <a:ext cx="2171700" cy="85725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93" y="3043612"/>
            <a:ext cx="2514600" cy="819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7646" y="775063"/>
            <a:ext cx="383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 конечных разностей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084422" y="1828800"/>
            <a:ext cx="383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 считаем производную, а решаем конкретную задачу (примеры на семинарах)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06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7" y="475553"/>
            <a:ext cx="8210550" cy="857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663" y="-41652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Частные производные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766" y="5165238"/>
            <a:ext cx="63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Лапласиан (последовательно градиент а потом дивергенция)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67" y="5534570"/>
            <a:ext cx="3810000" cy="8572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9155" y="2685835"/>
            <a:ext cx="50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Градиент (применяем набла к скалярному полю)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54" y="3008268"/>
            <a:ext cx="2428875" cy="6191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154" y="3914923"/>
            <a:ext cx="548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Дивергенция (применяем набла к векторному полю)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193" y="4249058"/>
            <a:ext cx="3076575" cy="6286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9154" y="1564060"/>
            <a:ext cx="506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Градиент (применяем набла к скалярному полю)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93" y="1844965"/>
            <a:ext cx="2057400" cy="733425"/>
          </a:xfrm>
          <a:prstGeom prst="rect">
            <a:avLst/>
          </a:prstGeom>
        </p:spPr>
      </p:pic>
      <p:pic>
        <p:nvPicPr>
          <p:cNvPr id="21" name="Picture 2" descr="Градиент — Википедия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34" y="1771288"/>
            <a:ext cx="5351366" cy="24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ик 21"/>
          <p:cNvSpPr/>
          <p:nvPr/>
        </p:nvSpPr>
        <p:spPr>
          <a:xfrm>
            <a:off x="7519851" y="4426574"/>
            <a:ext cx="4541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Helvetica" panose="020B0604020202020204" pitchFamily="34" charset="0"/>
              </a:rPr>
              <a:t>Градиент - вектор</a:t>
            </a:r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</a:rPr>
              <a:t>, показывающий направление наискорейшего изменения некоторой величины, значение которой меняется от одной точки пространства к другой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612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46663" y="-41652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Матричное дифференцирование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974"/>
            <a:ext cx="1724025" cy="8191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95" y="2269262"/>
            <a:ext cx="4905375" cy="2371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142" y="850308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есть преобразование вектора в вектор: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3095" y="1824223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Тогда (это матрица </a:t>
            </a:r>
            <a:r>
              <a:rPr lang="ru-RU" dirty="0" err="1" smtClean="0"/>
              <a:t>ЯкОби</a:t>
            </a:r>
            <a:r>
              <a:rPr lang="ru-RU" dirty="0" smtClean="0"/>
              <a:t>):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57051" y="4720046"/>
            <a:ext cx="4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Определитель матрицы Якоби – это Якобиан.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05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46663" y="-41652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Матричное дифференцирование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2" y="1016861"/>
            <a:ext cx="1085850" cy="504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931" y="1689463"/>
            <a:ext cx="303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А не зависит от х, то: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32" y="2038661"/>
            <a:ext cx="1162050" cy="752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1732" y="3163637"/>
            <a:ext cx="478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А не зависит от х, но х – функция от </a:t>
            </a:r>
            <a:r>
              <a:rPr lang="en-US" dirty="0" smtClean="0"/>
              <a:t>z</a:t>
            </a:r>
            <a:r>
              <a:rPr lang="ru-RU" dirty="0" smtClean="0"/>
              <a:t>, то: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32" y="3642496"/>
            <a:ext cx="1438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46468" y="200298"/>
            <a:ext cx="58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Норма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9" y="964508"/>
            <a:ext cx="3190875" cy="135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3554" y="3052744"/>
            <a:ext cx="638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Норма – число, описывающее «размер» вектора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08" y="2765923"/>
            <a:ext cx="2276475" cy="942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08" y="3971109"/>
            <a:ext cx="249555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2595154"/>
            <a:ext cx="2297838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  <a:r>
              <a:rPr lang="en-US" sz="1100" dirty="0" smtClean="0"/>
              <a:t>1</a:t>
            </a:r>
            <a:r>
              <a:rPr lang="en-US" sz="1600" dirty="0" smtClean="0"/>
              <a:t>-</a:t>
            </a:r>
            <a:r>
              <a:rPr lang="ru-RU" sz="1600" dirty="0" smtClean="0"/>
              <a:t>норма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32664" y="3788600"/>
            <a:ext cx="22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</a:t>
            </a:r>
            <a:r>
              <a:rPr lang="en-US" sz="1600" dirty="0" smtClean="0"/>
              <a:t>-</a:t>
            </a:r>
            <a:r>
              <a:rPr lang="ru-RU" sz="1600" dirty="0" smtClean="0"/>
              <a:t>норма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08" y="5058319"/>
            <a:ext cx="2724150" cy="1200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32664" y="4873653"/>
            <a:ext cx="22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Фробениус</a:t>
            </a:r>
            <a:r>
              <a:rPr lang="en-US" sz="1600" dirty="0" smtClean="0"/>
              <a:t>-</a:t>
            </a:r>
            <a:r>
              <a:rPr lang="ru-RU" sz="1600" dirty="0" smtClean="0"/>
              <a:t>норма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Евклидова, L1 и Чебышёва — 3 основные метрики, которые пригодятся в Data 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1394414"/>
            <a:ext cx="4406537" cy="402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Евклидова, L1 и Чебышёва — 3 основные метрики, которые пригодятся в Data 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92" y="1394414"/>
            <a:ext cx="4311922" cy="3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36320" y="644434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Манхэттенское расстояние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071360" y="644434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Евклидово расстояние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95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44982" y="156755"/>
            <a:ext cx="58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Расстояние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Махаланобиса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Рисунок 1. Двумерные данные с эллипсами прогноз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445" y="1795189"/>
            <a:ext cx="35909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59" y="1959429"/>
            <a:ext cx="51720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AA1E9-A0DE-4832-ABE3-56EA5CAB3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3A3C6-AE54-4341-A5DF-45029E0F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027" y="4605215"/>
            <a:ext cx="9144000" cy="1655762"/>
          </a:xfrm>
        </p:spPr>
        <p:txBody>
          <a:bodyPr/>
          <a:lstStyle/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Семчук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И.П.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Юшина С.А.</a:t>
            </a:r>
          </a:p>
        </p:txBody>
      </p:sp>
    </p:spTree>
    <p:extLst>
      <p:ext uri="{BB962C8B-B14F-4D97-AF65-F5344CB8AC3E}">
        <p14:creationId xmlns:p14="http://schemas.microsoft.com/office/powerpoint/2010/main" val="89070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46468" y="200298"/>
            <a:ext cx="5830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Пределы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038350"/>
            <a:ext cx="10801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7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&#10;\begin{pmatrix}&#10;a_{11} &amp; a_{12} &amp; \cdots &amp; a_{1n} \\&#10;a_{21} &amp; a_{22} &amp; \cdots &amp; a_{2n} \\&#10;\vdots &amp; \vdots &amp; \ddots &amp; \vdots \\&#10;a_{m1} &amp; a_{m2} &amp; \cdots &amp; a_{mn} &#10;\end{pmatrix}&#10;&#10;\begin{pmatrix}&#10;x_1 \\&#10;x_2 \\&#10;\vdots \\&#10;x_n&#10;\end{pmatrix} &#10;=&#10;\begin{pmatrix}&#10;b_1 \\&#10;b_2 \\&#10;\vdots \\&#10;b_m&#10;\end{pmatrix} &#10;"/>
          <p:cNvSpPr>
            <a:spLocks noChangeAspect="1" noChangeArrowheads="1"/>
          </p:cNvSpPr>
          <p:nvPr/>
        </p:nvSpPr>
        <p:spPr bwMode="auto">
          <a:xfrm>
            <a:off x="155574" y="-144463"/>
            <a:ext cx="318633" cy="31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2930434" y="174171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применения предела в сыром виде.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67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8355" y="149937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Производные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9" y="1035960"/>
            <a:ext cx="7924800" cy="10287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933" y="2245178"/>
            <a:ext cx="6172200" cy="800100"/>
          </a:xfrm>
          <a:prstGeom prst="rect">
            <a:avLst/>
          </a:prstGeom>
        </p:spPr>
      </p:pic>
      <p:pic>
        <p:nvPicPr>
          <p:cNvPr id="2050" name="Picture 2" descr="Формулы. Производная произведения. Производная частного. Производная  сложной функции.Правила дифференцирования. - Инженерный справочник DPVA.ru  / Технический справочник ДПВА / Таблицы для инженеров (ex DPVA-info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57" y="3730261"/>
            <a:ext cx="53244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Формулы. Производная произведения. Производная частного. Производная  сложной функции.Правила дифференцирования. - Инженерный справочник DPVA.ru  / Технический справочник ДПВА / Таблицы для инженеров (ex DPVA-info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78" y="3477849"/>
            <a:ext cx="4848225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46663" y="-41652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производных (просто вспоминаем)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0" y="1036320"/>
            <a:ext cx="5370852" cy="55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51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190</Words>
  <Application>Microsoft Office PowerPoint</Application>
  <PresentationFormat>Широкоэкранный</PresentationFormat>
  <Paragraphs>40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Times New Roman</vt:lpstr>
      <vt:lpstr>Тема Office</vt:lpstr>
      <vt:lpstr>Лекция 3+ (еще немного про линал)</vt:lpstr>
      <vt:lpstr>Презентация PowerPoint</vt:lpstr>
      <vt:lpstr>Презентация PowerPoint</vt:lpstr>
      <vt:lpstr>Презентация PowerPoint</vt:lpstr>
      <vt:lpstr>Лекция 4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Yushina, Svetlana</dc:creator>
  <cp:lastModifiedBy>Lenovo</cp:lastModifiedBy>
  <cp:revision>65</cp:revision>
  <dcterms:created xsi:type="dcterms:W3CDTF">2021-09-12T20:32:22Z</dcterms:created>
  <dcterms:modified xsi:type="dcterms:W3CDTF">2021-10-03T19:48:10Z</dcterms:modified>
</cp:coreProperties>
</file>