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827FD-A60D-5814-A5EE-B22E67B94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6498B6-0C64-2FFC-B315-1B7DB0F15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D9ABA5-828A-DD06-9FDD-AD837C2C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D27F-026F-4E11-BBCE-BA9701AA76DA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53653-E940-E52D-4DDD-6BEC538B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6697E-99C0-0E37-140D-AEEBC44D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8E82-F900-4427-936E-00B49A057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90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54E9E-E6D4-2653-9D36-1A8136E3C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C06B83-5FC7-A410-E372-01E14655E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BA198-B031-6901-9808-C880F095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D27F-026F-4E11-BBCE-BA9701AA76DA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B26717-7EBA-DC77-A982-B7D1CC70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182E5-5605-D862-5420-4A2EBBD7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8E82-F900-4427-936E-00B49A057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54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14A3D7-3573-936A-AD7E-46EA15024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CF7644-30B4-74C0-4775-03C47642C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F7DABC-C3BC-5306-1A45-60AD7B25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D27F-026F-4E11-BBCE-BA9701AA76DA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9639F-911B-5E94-9041-9923C86D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153B3D-A0F2-5C7B-0A27-AB813DE4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8E82-F900-4427-936E-00B49A057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78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824FB-E2ED-0FAF-9585-F72192E6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9B43C-6B31-7C4B-9443-1A074CC69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C0142B-59E2-E801-2B68-06E16815F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D27F-026F-4E11-BBCE-BA9701AA76DA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EFFFD9-C6BC-1FED-2275-BB276D9F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9DE07-EFB2-6AF2-38E9-7451B71F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8E82-F900-4427-936E-00B49A057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573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ED131-90B9-9C15-419D-4FF7B1614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257DB8-CFBD-2F85-4E99-6BF8809FB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A2F5E-CD31-B30A-F723-E771D8AB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D27F-026F-4E11-BBCE-BA9701AA76DA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1CED04-7EFA-417F-89A5-B33C6AEB4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B2A166-269A-22F8-AE18-3B580AEF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8E82-F900-4427-936E-00B49A057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38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154E8-A1FD-0FEE-C86F-9DEFDB7C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5516BB-E3C9-680C-28AE-4C1857277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C3C2BC-BD61-BEDB-E33E-7FA6EDD51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73216E-E9CE-C8B0-9B22-DF113E8C3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D27F-026F-4E11-BBCE-BA9701AA76DA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F748A6-3AEC-7501-EBB0-3A26762B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509A8A-A9CD-F254-10EF-FF31E3F1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8E82-F900-4427-936E-00B49A057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30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E3CA0-0DE1-795D-E18A-13ABD6BD4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D11009-4A9B-15CE-77D5-3FE2F9AB9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A8EC31-F87F-D68D-5EE6-5A66D5D72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D244B0-ED0C-DE8F-9C39-D706EDECB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814D50-1F1F-92C9-3EF8-7F6AE61DF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AB0624-7C05-3551-359B-46B59255D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D27F-026F-4E11-BBCE-BA9701AA76DA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5A4AAC-5A1F-AF5E-DCC7-B599CD3C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FB2E2D-21F4-460F-5653-03207F57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8E82-F900-4427-936E-00B49A057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47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329ED-EB82-5016-264E-0F6A199B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125F29-BA09-A315-7BC8-A7C3ACF8B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D27F-026F-4E11-BBCE-BA9701AA76DA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D1C403-34C0-C929-9DF6-4CE28F724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E13AE9-A837-2E3A-B19B-F3F3B704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8E82-F900-4427-936E-00B49A057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87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5FCEA7-A2A2-5167-F983-11E9C0F3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D27F-026F-4E11-BBCE-BA9701AA76DA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1D1C03-F2F6-D14D-F8A3-A6A9A216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95C72A-542B-BF28-D56D-46C43289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8E82-F900-4427-936E-00B49A057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31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3F019-6126-E6A5-0E9C-DF4AB794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68BE8-DC91-3F2B-FF4E-B4B6EE4A4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D20D2B-9E11-92EB-104B-5A6850F2C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CD8831-8859-0570-642F-0EB65424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D27F-026F-4E11-BBCE-BA9701AA76DA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9DDF7F-FC0D-CB2E-52F3-37B68200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FEC6F1-E8EC-C802-C06B-5B481BEB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8E82-F900-4427-936E-00B49A057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29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E2169-E85E-E9C2-152C-83537564D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81E1B5-7E3A-2CE1-9C50-19BC352D9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45E6A-8610-0432-33D4-55E6EF41E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8AB78E-9E61-5EF9-8089-72FE2E419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D27F-026F-4E11-BBCE-BA9701AA76DA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E4091D-4004-75B8-70F5-DE452A1A9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7DADB2-46FB-885E-CB16-1FE295E7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8E82-F900-4427-936E-00B49A057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8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F4CECA-8C5F-E38D-D2B5-340572072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5B00A3-6F29-B148-26C4-0A6E718A1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38B2A9-F00E-980D-43ED-759760660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7D27F-026F-4E11-BBCE-BA9701AA76DA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65AF29-8602-EB00-2288-9BE136192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7F8721-A79C-EC81-F6E5-2F01B43A9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88E82-F900-4427-936E-00B49A057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5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EB9AD-9542-1B8A-38F4-356E7CC5BA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/>
              <a:t> </a:t>
            </a:r>
            <a:r>
              <a:rPr lang="en-US" altLang="ko-KR" dirty="0"/>
              <a:t>2022-09-15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A8438F-82AA-719E-74BD-FC7BAB848B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40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666EF-6F7E-F0DB-B900-B9175E78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8F02C0-C24C-2B0B-541E-FEBC2F7DD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A814AA6-E948-2B01-8874-22856DFF4CAE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2022-09-15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261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C80918-0AE9-9FB4-98A5-6C8689F2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2E6C2D-C209-BCD4-2A7B-29605C52E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52FF24-1A2C-BDE0-452E-6A542B088D81}"/>
              </a:ext>
            </a:extLst>
          </p:cNvPr>
          <p:cNvSpPr txBox="1"/>
          <p:nvPr/>
        </p:nvSpPr>
        <p:spPr>
          <a:xfrm>
            <a:off x="3047338" y="3242346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2022-09-15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503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Test 2 2022-09-15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1 2022-09-15</dc:title>
  <dc:creator>김 남주</dc:creator>
  <cp:lastModifiedBy>김 남주</cp:lastModifiedBy>
  <cp:revision>3</cp:revision>
  <dcterms:created xsi:type="dcterms:W3CDTF">2022-09-15T06:34:31Z</dcterms:created>
  <dcterms:modified xsi:type="dcterms:W3CDTF">2022-09-15T06:48:20Z</dcterms:modified>
</cp:coreProperties>
</file>