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9"/>
  </p:notesMasterIdLst>
  <p:sldIdLst>
    <p:sldId id="257" r:id="rId2"/>
    <p:sldId id="273" r:id="rId3"/>
    <p:sldId id="284" r:id="rId4"/>
    <p:sldId id="258" r:id="rId5"/>
    <p:sldId id="280" r:id="rId6"/>
    <p:sldId id="281" r:id="rId7"/>
    <p:sldId id="283" r:id="rId8"/>
    <p:sldId id="285" r:id="rId9"/>
    <p:sldId id="294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78EF9-056C-41A9-9CBA-D180BF083D7B}" v="21" dt="2022-06-22T22:42:25.80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585" autoAdjust="0"/>
  </p:normalViewPr>
  <p:slideViewPr>
    <p:cSldViewPr snapToGrid="0">
      <p:cViewPr varScale="1">
        <p:scale>
          <a:sx n="46" d="100"/>
          <a:sy n="46" d="100"/>
        </p:scale>
        <p:origin x="12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Kruk" userId="4f796310526fea93" providerId="LiveId" clId="{97D78EF9-056C-41A9-9CBA-D180BF083D7B}"/>
    <pc:docChg chg="undo custSel delSld modSld modMainMaster">
      <pc:chgData name="Krzysztof Kruk" userId="4f796310526fea93" providerId="LiveId" clId="{97D78EF9-056C-41A9-9CBA-D180BF083D7B}" dt="2022-06-22T22:58:34.977" v="1811" actId="255"/>
      <pc:docMkLst>
        <pc:docMk/>
      </pc:docMkLst>
      <pc:sldChg chg="modSp mod">
        <pc:chgData name="Krzysztof Kruk" userId="4f796310526fea93" providerId="LiveId" clId="{97D78EF9-056C-41A9-9CBA-D180BF083D7B}" dt="2022-06-22T21:21:49.805" v="104" actId="6549"/>
        <pc:sldMkLst>
          <pc:docMk/>
          <pc:sldMk cId="0" sldId="257"/>
        </pc:sldMkLst>
        <pc:spChg chg="mod">
          <ac:chgData name="Krzysztof Kruk" userId="4f796310526fea93" providerId="LiveId" clId="{97D78EF9-056C-41A9-9CBA-D180BF083D7B}" dt="2022-06-22T21:21:49.805" v="104" actId="6549"/>
          <ac:spMkLst>
            <pc:docMk/>
            <pc:sldMk cId="0" sldId="257"/>
            <ac:spMk id="3" creationId="{BAA49275-70E8-4D44-B3CF-1B3E98AA4AC5}"/>
          </ac:spMkLst>
        </pc:spChg>
      </pc:sldChg>
      <pc:sldChg chg="addSp delSp modSp mod">
        <pc:chgData name="Krzysztof Kruk" userId="4f796310526fea93" providerId="LiveId" clId="{97D78EF9-056C-41A9-9CBA-D180BF083D7B}" dt="2022-06-22T22:45:43.077" v="1660" actId="1076"/>
        <pc:sldMkLst>
          <pc:docMk/>
          <pc:sldMk cId="0" sldId="258"/>
        </pc:sldMkLst>
        <pc:spChg chg="mod">
          <ac:chgData name="Krzysztof Kruk" userId="4f796310526fea93" providerId="LiveId" clId="{97D78EF9-056C-41A9-9CBA-D180BF083D7B}" dt="2022-06-22T22:45:43.077" v="1660" actId="1076"/>
          <ac:spMkLst>
            <pc:docMk/>
            <pc:sldMk cId="0" sldId="258"/>
            <ac:spMk id="6" creationId="{E08BD4A0-971D-E813-9E40-C40C88B180D7}"/>
          </ac:spMkLst>
        </pc:spChg>
        <pc:spChg chg="add mod">
          <ac:chgData name="Krzysztof Kruk" userId="4f796310526fea93" providerId="LiveId" clId="{97D78EF9-056C-41A9-9CBA-D180BF083D7B}" dt="2022-06-22T22:45:34.403" v="1658" actId="120"/>
          <ac:spMkLst>
            <pc:docMk/>
            <pc:sldMk cId="0" sldId="258"/>
            <ac:spMk id="7" creationId="{C44F15D0-9F25-CDFA-27F1-D7606C81E591}"/>
          </ac:spMkLst>
        </pc:spChg>
        <pc:spChg chg="mod">
          <ac:chgData name="Krzysztof Kruk" userId="4f796310526fea93" providerId="LiveId" clId="{97D78EF9-056C-41A9-9CBA-D180BF083D7B}" dt="2022-06-22T22:45:33.118" v="1657" actId="120"/>
          <ac:spMkLst>
            <pc:docMk/>
            <pc:sldMk cId="0" sldId="258"/>
            <ac:spMk id="75" creationId="{00000000-0000-0000-0000-000000000000}"/>
          </ac:spMkLst>
        </pc:spChg>
        <pc:picChg chg="add mod">
          <ac:chgData name="Krzysztof Kruk" userId="4f796310526fea93" providerId="LiveId" clId="{97D78EF9-056C-41A9-9CBA-D180BF083D7B}" dt="2022-06-22T22:45:40.603" v="1659" actId="1076"/>
          <ac:picMkLst>
            <pc:docMk/>
            <pc:sldMk cId="0" sldId="258"/>
            <ac:picMk id="3" creationId="{32C09390-1A57-9403-05C3-41210B1AA4FE}"/>
          </ac:picMkLst>
        </pc:picChg>
        <pc:picChg chg="del mod">
          <ac:chgData name="Krzysztof Kruk" userId="4f796310526fea93" providerId="LiveId" clId="{97D78EF9-056C-41A9-9CBA-D180BF083D7B}" dt="2022-06-22T21:24:56.115" v="131" actId="478"/>
          <ac:picMkLst>
            <pc:docMk/>
            <pc:sldMk cId="0" sldId="258"/>
            <ac:picMk id="5" creationId="{87B1B96C-5880-7ADB-AB1C-1F050F185A2F}"/>
          </ac:picMkLst>
        </pc:picChg>
      </pc:sldChg>
      <pc:sldChg chg="addSp modSp mod">
        <pc:chgData name="Krzysztof Kruk" userId="4f796310526fea93" providerId="LiveId" clId="{97D78EF9-056C-41A9-9CBA-D180BF083D7B}" dt="2022-06-22T22:43:43.976" v="1629" actId="1076"/>
        <pc:sldMkLst>
          <pc:docMk/>
          <pc:sldMk cId="964818950" sldId="272"/>
        </pc:sldMkLst>
        <pc:spChg chg="add mod">
          <ac:chgData name="Krzysztof Kruk" userId="4f796310526fea93" providerId="LiveId" clId="{97D78EF9-056C-41A9-9CBA-D180BF083D7B}" dt="2022-06-22T22:43:43.976" v="1629" actId="1076"/>
          <ac:spMkLst>
            <pc:docMk/>
            <pc:sldMk cId="964818950" sldId="272"/>
            <ac:spMk id="6" creationId="{42883D7A-094A-9723-6D1E-7330A91773A1}"/>
          </ac:spMkLst>
        </pc:spChg>
      </pc:sldChg>
      <pc:sldChg chg="delSp modSp mod">
        <pc:chgData name="Krzysztof Kruk" userId="4f796310526fea93" providerId="LiveId" clId="{97D78EF9-056C-41A9-9CBA-D180BF083D7B}" dt="2022-06-22T22:47:53.958" v="1664" actId="5793"/>
        <pc:sldMkLst>
          <pc:docMk/>
          <pc:sldMk cId="2406351738" sldId="280"/>
        </pc:sldMkLst>
        <pc:spChg chg="mod">
          <ac:chgData name="Krzysztof Kruk" userId="4f796310526fea93" providerId="LiveId" clId="{97D78EF9-056C-41A9-9CBA-D180BF083D7B}" dt="2022-06-22T21:31:46.879" v="245" actId="14100"/>
          <ac:spMkLst>
            <pc:docMk/>
            <pc:sldMk cId="2406351738" sldId="280"/>
            <ac:spMk id="4" creationId="{AE7E948C-D1AE-4A0C-1B77-6952412DC060}"/>
          </ac:spMkLst>
        </pc:spChg>
        <pc:spChg chg="del">
          <ac:chgData name="Krzysztof Kruk" userId="4f796310526fea93" providerId="LiveId" clId="{97D78EF9-056C-41A9-9CBA-D180BF083D7B}" dt="2022-06-22T21:31:20.727" v="231" actId="478"/>
          <ac:spMkLst>
            <pc:docMk/>
            <pc:sldMk cId="2406351738" sldId="280"/>
            <ac:spMk id="7" creationId="{21D93FB5-4250-4BFF-8F93-B999F8E8540C}"/>
          </ac:spMkLst>
        </pc:spChg>
        <pc:spChg chg="mod">
          <ac:chgData name="Krzysztof Kruk" userId="4f796310526fea93" providerId="LiveId" clId="{97D78EF9-056C-41A9-9CBA-D180BF083D7B}" dt="2022-06-22T22:47:53.958" v="1664" actId="5793"/>
          <ac:spMkLst>
            <pc:docMk/>
            <pc:sldMk cId="2406351738" sldId="280"/>
            <ac:spMk id="75" creationId="{00000000-0000-0000-0000-000000000000}"/>
          </ac:spMkLst>
        </pc:spChg>
      </pc:sldChg>
      <pc:sldChg chg="addSp delSp modSp mod">
        <pc:chgData name="Krzysztof Kruk" userId="4f796310526fea93" providerId="LiveId" clId="{97D78EF9-056C-41A9-9CBA-D180BF083D7B}" dt="2022-06-22T21:42:43.781" v="394" actId="20577"/>
        <pc:sldMkLst>
          <pc:docMk/>
          <pc:sldMk cId="2185378561" sldId="281"/>
        </pc:sldMkLst>
        <pc:spChg chg="del mod">
          <ac:chgData name="Krzysztof Kruk" userId="4f796310526fea93" providerId="LiveId" clId="{97D78EF9-056C-41A9-9CBA-D180BF083D7B}" dt="2022-06-22T21:35:18.439" v="258" actId="478"/>
          <ac:spMkLst>
            <pc:docMk/>
            <pc:sldMk cId="2185378561" sldId="281"/>
            <ac:spMk id="6" creationId="{35EAD2EC-BD32-C811-5AFC-4DC657A6470E}"/>
          </ac:spMkLst>
        </pc:spChg>
        <pc:spChg chg="add mod">
          <ac:chgData name="Krzysztof Kruk" userId="4f796310526fea93" providerId="LiveId" clId="{97D78EF9-056C-41A9-9CBA-D180BF083D7B}" dt="2022-06-22T21:42:39.921" v="392" actId="20577"/>
          <ac:spMkLst>
            <pc:docMk/>
            <pc:sldMk cId="2185378561" sldId="281"/>
            <ac:spMk id="7" creationId="{550BA16C-94DA-13DD-AA5F-ACA06F9F0BC2}"/>
          </ac:spMkLst>
        </pc:spChg>
        <pc:spChg chg="add mod">
          <ac:chgData name="Krzysztof Kruk" userId="4f796310526fea93" providerId="LiveId" clId="{97D78EF9-056C-41A9-9CBA-D180BF083D7B}" dt="2022-06-22T21:42:43.781" v="394" actId="20577"/>
          <ac:spMkLst>
            <pc:docMk/>
            <pc:sldMk cId="2185378561" sldId="281"/>
            <ac:spMk id="10" creationId="{EE977410-EE05-FBDC-32EE-EE6B4E68BFF6}"/>
          </ac:spMkLst>
        </pc:spChg>
        <pc:spChg chg="mod">
          <ac:chgData name="Krzysztof Kruk" userId="4f796310526fea93" providerId="LiveId" clId="{97D78EF9-056C-41A9-9CBA-D180BF083D7B}" dt="2022-06-22T21:34:56.115" v="256" actId="14100"/>
          <ac:spMkLst>
            <pc:docMk/>
            <pc:sldMk cId="2185378561" sldId="281"/>
            <ac:spMk id="75" creationId="{00000000-0000-0000-0000-000000000000}"/>
          </ac:spMkLst>
        </pc:spChg>
        <pc:picChg chg="del mod">
          <ac:chgData name="Krzysztof Kruk" userId="4f796310526fea93" providerId="LiveId" clId="{97D78EF9-056C-41A9-9CBA-D180BF083D7B}" dt="2022-06-22T21:35:16.304" v="257" actId="478"/>
          <ac:picMkLst>
            <pc:docMk/>
            <pc:sldMk cId="2185378561" sldId="281"/>
            <ac:picMk id="3" creationId="{B31E67F9-7C4A-4A07-2A14-00FB2C4F9B4F}"/>
          </ac:picMkLst>
        </pc:picChg>
        <pc:picChg chg="add mod">
          <ac:chgData name="Krzysztof Kruk" userId="4f796310526fea93" providerId="LiveId" clId="{97D78EF9-056C-41A9-9CBA-D180BF083D7B}" dt="2022-06-22T21:35:53.004" v="265" actId="1076"/>
          <ac:picMkLst>
            <pc:docMk/>
            <pc:sldMk cId="2185378561" sldId="281"/>
            <ac:picMk id="8" creationId="{27E7D666-6925-611B-84BC-1F6792E32F28}"/>
          </ac:picMkLst>
        </pc:picChg>
        <pc:picChg chg="add mod">
          <ac:chgData name="Krzysztof Kruk" userId="4f796310526fea93" providerId="LiveId" clId="{97D78EF9-056C-41A9-9CBA-D180BF083D7B}" dt="2022-06-22T21:37:13.534" v="283" actId="14100"/>
          <ac:picMkLst>
            <pc:docMk/>
            <pc:sldMk cId="2185378561" sldId="281"/>
            <ac:picMk id="9" creationId="{26C9F46D-58C1-3296-85D3-3C666A097ACB}"/>
          </ac:picMkLst>
        </pc:picChg>
      </pc:sldChg>
      <pc:sldChg chg="delSp del mod">
        <pc:chgData name="Krzysztof Kruk" userId="4f796310526fea93" providerId="LiveId" clId="{97D78EF9-056C-41A9-9CBA-D180BF083D7B}" dt="2022-06-22T21:38:48.904" v="359" actId="47"/>
        <pc:sldMkLst>
          <pc:docMk/>
          <pc:sldMk cId="1668290597" sldId="282"/>
        </pc:sldMkLst>
        <pc:spChg chg="del">
          <ac:chgData name="Krzysztof Kruk" userId="4f796310526fea93" providerId="LiveId" clId="{97D78EF9-056C-41A9-9CBA-D180BF083D7B}" dt="2022-06-22T21:33:52.801" v="249" actId="21"/>
          <ac:spMkLst>
            <pc:docMk/>
            <pc:sldMk cId="1668290597" sldId="282"/>
            <ac:spMk id="4" creationId="{AE7E948C-D1AE-4A0C-1B77-6952412DC060}"/>
          </ac:spMkLst>
        </pc:spChg>
        <pc:spChg chg="del">
          <ac:chgData name="Krzysztof Kruk" userId="4f796310526fea93" providerId="LiveId" clId="{97D78EF9-056C-41A9-9CBA-D180BF083D7B}" dt="2022-06-22T21:33:52.801" v="249" actId="21"/>
          <ac:spMkLst>
            <pc:docMk/>
            <pc:sldMk cId="1668290597" sldId="282"/>
            <ac:spMk id="8" creationId="{397796D3-AB41-01F0-BCD6-4BFE2F5C5050}"/>
          </ac:spMkLst>
        </pc:spChg>
        <pc:picChg chg="del">
          <ac:chgData name="Krzysztof Kruk" userId="4f796310526fea93" providerId="LiveId" clId="{97D78EF9-056C-41A9-9CBA-D180BF083D7B}" dt="2022-06-22T21:33:52.801" v="249" actId="21"/>
          <ac:picMkLst>
            <pc:docMk/>
            <pc:sldMk cId="1668290597" sldId="282"/>
            <ac:picMk id="5" creationId="{F362836A-6DD1-D79A-A8B0-07E701F8DDBE}"/>
          </ac:picMkLst>
        </pc:picChg>
        <pc:picChg chg="del">
          <ac:chgData name="Krzysztof Kruk" userId="4f796310526fea93" providerId="LiveId" clId="{97D78EF9-056C-41A9-9CBA-D180BF083D7B}" dt="2022-06-22T21:33:52.801" v="249" actId="21"/>
          <ac:picMkLst>
            <pc:docMk/>
            <pc:sldMk cId="1668290597" sldId="282"/>
            <ac:picMk id="7" creationId="{172470B4-B8BF-ED78-45A5-0DE46CD0037F}"/>
          </ac:picMkLst>
        </pc:picChg>
      </pc:sldChg>
      <pc:sldChg chg="modSp mod">
        <pc:chgData name="Krzysztof Kruk" userId="4f796310526fea93" providerId="LiveId" clId="{97D78EF9-056C-41A9-9CBA-D180BF083D7B}" dt="2022-06-22T22:48:21.599" v="1667" actId="20577"/>
        <pc:sldMkLst>
          <pc:docMk/>
          <pc:sldMk cId="3319879166" sldId="283"/>
        </pc:sldMkLst>
        <pc:spChg chg="mod">
          <ac:chgData name="Krzysztof Kruk" userId="4f796310526fea93" providerId="LiveId" clId="{97D78EF9-056C-41A9-9CBA-D180BF083D7B}" dt="2022-06-22T22:48:21.599" v="1667" actId="20577"/>
          <ac:spMkLst>
            <pc:docMk/>
            <pc:sldMk cId="3319879166" sldId="283"/>
            <ac:spMk id="4" creationId="{AE7E948C-D1AE-4A0C-1B77-6952412DC060}"/>
          </ac:spMkLst>
        </pc:spChg>
        <pc:spChg chg="mod">
          <ac:chgData name="Krzysztof Kruk" userId="4f796310526fea93" providerId="LiveId" clId="{97D78EF9-056C-41A9-9CBA-D180BF083D7B}" dt="2022-06-22T22:48:19.654" v="1666" actId="20577"/>
          <ac:spMkLst>
            <pc:docMk/>
            <pc:sldMk cId="3319879166" sldId="283"/>
            <ac:spMk id="8" creationId="{397796D3-AB41-01F0-BCD6-4BFE2F5C5050}"/>
          </ac:spMkLst>
        </pc:spChg>
        <pc:spChg chg="mod">
          <ac:chgData name="Krzysztof Kruk" userId="4f796310526fea93" providerId="LiveId" clId="{97D78EF9-056C-41A9-9CBA-D180BF083D7B}" dt="2022-06-22T22:48:17.813" v="1665" actId="20577"/>
          <ac:spMkLst>
            <pc:docMk/>
            <pc:sldMk cId="3319879166" sldId="283"/>
            <ac:spMk id="16" creationId="{D2536F67-A421-0018-D460-124B7A679651}"/>
          </ac:spMkLst>
        </pc:spChg>
      </pc:sldChg>
      <pc:sldChg chg="addSp delSp modSp mod">
        <pc:chgData name="Krzysztof Kruk" userId="4f796310526fea93" providerId="LiveId" clId="{97D78EF9-056C-41A9-9CBA-D180BF083D7B}" dt="2022-06-22T22:45:26.497" v="1656" actId="20577"/>
        <pc:sldMkLst>
          <pc:docMk/>
          <pc:sldMk cId="2355801741" sldId="284"/>
        </pc:sldMkLst>
        <pc:spChg chg="add mod">
          <ac:chgData name="Krzysztof Kruk" userId="4f796310526fea93" providerId="LiveId" clId="{97D78EF9-056C-41A9-9CBA-D180BF083D7B}" dt="2022-06-22T21:30:30.582" v="219" actId="1076"/>
          <ac:spMkLst>
            <pc:docMk/>
            <pc:sldMk cId="2355801741" sldId="284"/>
            <ac:spMk id="2" creationId="{1A2B2252-CB24-7D07-9EC1-8D4A798A189C}"/>
          </ac:spMkLst>
        </pc:spChg>
        <pc:spChg chg="add del mod">
          <ac:chgData name="Krzysztof Kruk" userId="4f796310526fea93" providerId="LiveId" clId="{97D78EF9-056C-41A9-9CBA-D180BF083D7B}" dt="2022-06-22T21:16:30.733" v="30" actId="478"/>
          <ac:spMkLst>
            <pc:docMk/>
            <pc:sldMk cId="2355801741" sldId="284"/>
            <ac:spMk id="4" creationId="{2B61E330-E23B-EE99-87A6-A34AE672E63B}"/>
          </ac:spMkLst>
        </pc:spChg>
        <pc:spChg chg="add mod">
          <ac:chgData name="Krzysztof Kruk" userId="4f796310526fea93" providerId="LiveId" clId="{97D78EF9-056C-41A9-9CBA-D180BF083D7B}" dt="2022-06-22T21:20:09.004" v="100" actId="1076"/>
          <ac:spMkLst>
            <pc:docMk/>
            <pc:sldMk cId="2355801741" sldId="284"/>
            <ac:spMk id="9" creationId="{E159B226-EB10-40E0-DF3E-1CA92880DECB}"/>
          </ac:spMkLst>
        </pc:spChg>
        <pc:spChg chg="mod">
          <ac:chgData name="Krzysztof Kruk" userId="4f796310526fea93" providerId="LiveId" clId="{97D78EF9-056C-41A9-9CBA-D180BF083D7B}" dt="2022-06-22T22:45:26.497" v="1656" actId="20577"/>
          <ac:spMkLst>
            <pc:docMk/>
            <pc:sldMk cId="2355801741" sldId="284"/>
            <ac:spMk id="75" creationId="{00000000-0000-0000-0000-000000000000}"/>
          </ac:spMkLst>
        </pc:spChg>
        <pc:picChg chg="add mod">
          <ac:chgData name="Krzysztof Kruk" userId="4f796310526fea93" providerId="LiveId" clId="{97D78EF9-056C-41A9-9CBA-D180BF083D7B}" dt="2022-06-22T21:17:07.034" v="40" actId="1076"/>
          <ac:picMkLst>
            <pc:docMk/>
            <pc:sldMk cId="2355801741" sldId="284"/>
            <ac:picMk id="3" creationId="{E57CD188-033E-C203-8A3F-DCE2994F9A4A}"/>
          </ac:picMkLst>
        </pc:picChg>
        <pc:picChg chg="add mod">
          <ac:chgData name="Krzysztof Kruk" userId="4f796310526fea93" providerId="LiveId" clId="{97D78EF9-056C-41A9-9CBA-D180BF083D7B}" dt="2022-06-22T21:17:04.063" v="39" actId="1076"/>
          <ac:picMkLst>
            <pc:docMk/>
            <pc:sldMk cId="2355801741" sldId="284"/>
            <ac:picMk id="6" creationId="{3A083570-CA87-636E-35F5-8653B8D6AC2A}"/>
          </ac:picMkLst>
        </pc:picChg>
        <pc:picChg chg="add mod">
          <ac:chgData name="Krzysztof Kruk" userId="4f796310526fea93" providerId="LiveId" clId="{97D78EF9-056C-41A9-9CBA-D180BF083D7B}" dt="2022-06-22T21:17:18.031" v="41" actId="1076"/>
          <ac:picMkLst>
            <pc:docMk/>
            <pc:sldMk cId="2355801741" sldId="284"/>
            <ac:picMk id="8" creationId="{81FF24AB-6891-4498-7343-6190E9115584}"/>
          </ac:picMkLst>
        </pc:picChg>
      </pc:sldChg>
      <pc:sldChg chg="addSp delSp modSp mod">
        <pc:chgData name="Krzysztof Kruk" userId="4f796310526fea93" providerId="LiveId" clId="{97D78EF9-056C-41A9-9CBA-D180BF083D7B}" dt="2022-06-22T22:48:31.766" v="1669" actId="20577"/>
        <pc:sldMkLst>
          <pc:docMk/>
          <pc:sldMk cId="2506429519" sldId="285"/>
        </pc:sldMkLst>
        <pc:spChg chg="add mod ord">
          <ac:chgData name="Krzysztof Kruk" userId="4f796310526fea93" providerId="LiveId" clId="{97D78EF9-056C-41A9-9CBA-D180BF083D7B}" dt="2022-06-22T21:52:48.174" v="450" actId="167"/>
          <ac:spMkLst>
            <pc:docMk/>
            <pc:sldMk cId="2506429519" sldId="285"/>
            <ac:spMk id="2" creationId="{629B7371-BB2C-9545-6655-F8DCEBA1FFBC}"/>
          </ac:spMkLst>
        </pc:spChg>
        <pc:spChg chg="add del mod">
          <ac:chgData name="Krzysztof Kruk" userId="4f796310526fea93" providerId="LiveId" clId="{97D78EF9-056C-41A9-9CBA-D180BF083D7B}" dt="2022-06-22T21:56:11.009" v="496" actId="478"/>
          <ac:spMkLst>
            <pc:docMk/>
            <pc:sldMk cId="2506429519" sldId="285"/>
            <ac:spMk id="4" creationId="{0339C4C4-F834-06A7-5231-5C478F34756F}"/>
          </ac:spMkLst>
        </pc:spChg>
        <pc:spChg chg="add mod">
          <ac:chgData name="Krzysztof Kruk" userId="4f796310526fea93" providerId="LiveId" clId="{97D78EF9-056C-41A9-9CBA-D180BF083D7B}" dt="2022-06-22T22:48:31.766" v="1669" actId="20577"/>
          <ac:spMkLst>
            <pc:docMk/>
            <pc:sldMk cId="2506429519" sldId="285"/>
            <ac:spMk id="11" creationId="{D995FF3F-96A9-0BB3-C6AB-0F99848B91EE}"/>
          </ac:spMkLst>
        </pc:spChg>
        <pc:spChg chg="del mod">
          <ac:chgData name="Krzysztof Kruk" userId="4f796310526fea93" providerId="LiveId" clId="{97D78EF9-056C-41A9-9CBA-D180BF083D7B}" dt="2022-06-22T21:54:11.753" v="453" actId="21"/>
          <ac:spMkLst>
            <pc:docMk/>
            <pc:sldMk cId="2506429519" sldId="285"/>
            <ac:spMk id="13" creationId="{9D3CFDF4-22C7-A2A3-7938-7D9C47C9A76E}"/>
          </ac:spMkLst>
        </pc:spChg>
        <pc:spChg chg="del">
          <ac:chgData name="Krzysztof Kruk" userId="4f796310526fea93" providerId="LiveId" clId="{97D78EF9-056C-41A9-9CBA-D180BF083D7B}" dt="2022-06-22T21:46:54.866" v="396" actId="478"/>
          <ac:spMkLst>
            <pc:docMk/>
            <pc:sldMk cId="2506429519" sldId="285"/>
            <ac:spMk id="14" creationId="{D4673DDA-FD1A-5A50-F099-825BD2A39FED}"/>
          </ac:spMkLst>
        </pc:spChg>
        <pc:spChg chg="mod">
          <ac:chgData name="Krzysztof Kruk" userId="4f796310526fea93" providerId="LiveId" clId="{97D78EF9-056C-41A9-9CBA-D180BF083D7B}" dt="2022-06-22T22:48:27.495" v="1668" actId="20577"/>
          <ac:spMkLst>
            <pc:docMk/>
            <pc:sldMk cId="2506429519" sldId="285"/>
            <ac:spMk id="15" creationId="{69AFACD0-CE34-C4F6-FE4C-8B0250131080}"/>
          </ac:spMkLst>
        </pc:spChg>
        <pc:spChg chg="del mod">
          <ac:chgData name="Krzysztof Kruk" userId="4f796310526fea93" providerId="LiveId" clId="{97D78EF9-056C-41A9-9CBA-D180BF083D7B}" dt="2022-06-22T21:56:02.180" v="494" actId="478"/>
          <ac:spMkLst>
            <pc:docMk/>
            <pc:sldMk cId="2506429519" sldId="285"/>
            <ac:spMk id="75" creationId="{00000000-0000-0000-0000-000000000000}"/>
          </ac:spMkLst>
        </pc:spChg>
        <pc:picChg chg="del mod">
          <ac:chgData name="Krzysztof Kruk" userId="4f796310526fea93" providerId="LiveId" clId="{97D78EF9-056C-41A9-9CBA-D180BF083D7B}" dt="2022-06-22T21:54:11.753" v="453" actId="21"/>
          <ac:picMkLst>
            <pc:docMk/>
            <pc:sldMk cId="2506429519" sldId="285"/>
            <ac:picMk id="5" creationId="{8378C469-DF56-92BB-CAB9-D062B5203F48}"/>
          </ac:picMkLst>
        </pc:picChg>
        <pc:picChg chg="del">
          <ac:chgData name="Krzysztof Kruk" userId="4f796310526fea93" providerId="LiveId" clId="{97D78EF9-056C-41A9-9CBA-D180BF083D7B}" dt="2022-06-22T21:46:53.752" v="395" actId="478"/>
          <ac:picMkLst>
            <pc:docMk/>
            <pc:sldMk cId="2506429519" sldId="285"/>
            <ac:picMk id="7" creationId="{566FB054-FEE9-30F5-519B-DB901B252D0A}"/>
          </ac:picMkLst>
        </pc:picChg>
        <pc:picChg chg="mod">
          <ac:chgData name="Krzysztof Kruk" userId="4f796310526fea93" providerId="LiveId" clId="{97D78EF9-056C-41A9-9CBA-D180BF083D7B}" dt="2022-06-22T21:51:27.729" v="439" actId="1076"/>
          <ac:picMkLst>
            <pc:docMk/>
            <pc:sldMk cId="2506429519" sldId="285"/>
            <ac:picMk id="9" creationId="{5EE48D46-E58B-A68E-FF9F-8BC69F621A7C}"/>
          </ac:picMkLst>
        </pc:picChg>
        <pc:picChg chg="add mod">
          <ac:chgData name="Krzysztof Kruk" userId="4f796310526fea93" providerId="LiveId" clId="{97D78EF9-056C-41A9-9CBA-D180BF083D7B}" dt="2022-06-22T21:51:39.607" v="442" actId="1076"/>
          <ac:picMkLst>
            <pc:docMk/>
            <pc:sldMk cId="2506429519" sldId="285"/>
            <ac:picMk id="10" creationId="{8E205F51-B899-FE3F-CC5C-004494BCA703}"/>
          </ac:picMkLst>
        </pc:picChg>
      </pc:sldChg>
      <pc:sldChg chg="del">
        <pc:chgData name="Krzysztof Kruk" userId="4f796310526fea93" providerId="LiveId" clId="{97D78EF9-056C-41A9-9CBA-D180BF083D7B}" dt="2022-06-22T21:55:01.993" v="471" actId="47"/>
        <pc:sldMkLst>
          <pc:docMk/>
          <pc:sldMk cId="704160904" sldId="286"/>
        </pc:sldMkLst>
      </pc:sldChg>
      <pc:sldChg chg="modSp mod">
        <pc:chgData name="Krzysztof Kruk" userId="4f796310526fea93" providerId="LiveId" clId="{97D78EF9-056C-41A9-9CBA-D180BF083D7B}" dt="2022-06-22T22:53:00.151" v="1710" actId="27636"/>
        <pc:sldMkLst>
          <pc:docMk/>
          <pc:sldMk cId="1216139828" sldId="287"/>
        </pc:sldMkLst>
        <pc:spChg chg="mod">
          <ac:chgData name="Krzysztof Kruk" userId="4f796310526fea93" providerId="LiveId" clId="{97D78EF9-056C-41A9-9CBA-D180BF083D7B}" dt="2022-06-22T22:49:58.032" v="1678" actId="20577"/>
          <ac:spMkLst>
            <pc:docMk/>
            <pc:sldMk cId="1216139828" sldId="287"/>
            <ac:spMk id="13" creationId="{9D3CFDF4-22C7-A2A3-7938-7D9C47C9A76E}"/>
          </ac:spMkLst>
        </pc:spChg>
        <pc:spChg chg="mod">
          <ac:chgData name="Krzysztof Kruk" userId="4f796310526fea93" providerId="LiveId" clId="{97D78EF9-056C-41A9-9CBA-D180BF083D7B}" dt="2022-06-22T22:50:00.337" v="1680" actId="20577"/>
          <ac:spMkLst>
            <pc:docMk/>
            <pc:sldMk cId="1216139828" sldId="287"/>
            <ac:spMk id="16" creationId="{C550DE5C-E6B5-4080-C520-F30C4620F31E}"/>
          </ac:spMkLst>
        </pc:spChg>
        <pc:spChg chg="mod">
          <ac:chgData name="Krzysztof Kruk" userId="4f796310526fea93" providerId="LiveId" clId="{97D78EF9-056C-41A9-9CBA-D180BF083D7B}" dt="2022-06-22T22:53:00.151" v="1710" actId="27636"/>
          <ac:spMkLst>
            <pc:docMk/>
            <pc:sldMk cId="1216139828" sldId="287"/>
            <ac:spMk id="75" creationId="{00000000-0000-0000-0000-000000000000}"/>
          </ac:spMkLst>
        </pc:spChg>
      </pc:sldChg>
      <pc:sldChg chg="modSp mod">
        <pc:chgData name="Krzysztof Kruk" userId="4f796310526fea93" providerId="LiveId" clId="{97D78EF9-056C-41A9-9CBA-D180BF083D7B}" dt="2022-06-22T22:55:03.912" v="1743" actId="20577"/>
        <pc:sldMkLst>
          <pc:docMk/>
          <pc:sldMk cId="2061438853" sldId="288"/>
        </pc:sldMkLst>
        <pc:spChg chg="mod">
          <ac:chgData name="Krzysztof Kruk" userId="4f796310526fea93" providerId="LiveId" clId="{97D78EF9-056C-41A9-9CBA-D180BF083D7B}" dt="2022-06-22T22:50:04.804" v="1682" actId="20577"/>
          <ac:spMkLst>
            <pc:docMk/>
            <pc:sldMk cId="2061438853" sldId="288"/>
            <ac:spMk id="16" creationId="{C550DE5C-E6B5-4080-C520-F30C4620F31E}"/>
          </ac:spMkLst>
        </pc:spChg>
        <pc:spChg chg="mod">
          <ac:chgData name="Krzysztof Kruk" userId="4f796310526fea93" providerId="LiveId" clId="{97D78EF9-056C-41A9-9CBA-D180BF083D7B}" dt="2022-06-22T22:55:03.912" v="1743" actId="20577"/>
          <ac:spMkLst>
            <pc:docMk/>
            <pc:sldMk cId="2061438853" sldId="288"/>
            <ac:spMk id="75" creationId="{00000000-0000-0000-0000-000000000000}"/>
          </ac:spMkLst>
        </pc:spChg>
      </pc:sldChg>
      <pc:sldChg chg="modSp mod">
        <pc:chgData name="Krzysztof Kruk" userId="4f796310526fea93" providerId="LiveId" clId="{97D78EF9-056C-41A9-9CBA-D180BF083D7B}" dt="2022-06-22T22:56:09.254" v="1790" actId="20577"/>
        <pc:sldMkLst>
          <pc:docMk/>
          <pc:sldMk cId="1297256254" sldId="289"/>
        </pc:sldMkLst>
        <pc:spChg chg="mod">
          <ac:chgData name="Krzysztof Kruk" userId="4f796310526fea93" providerId="LiveId" clId="{97D78EF9-056C-41A9-9CBA-D180BF083D7B}" dt="2022-06-22T22:50:12.836" v="1688" actId="20577"/>
          <ac:spMkLst>
            <pc:docMk/>
            <pc:sldMk cId="1297256254" sldId="289"/>
            <ac:spMk id="13" creationId="{F973EEC5-730F-CDD6-0CB4-6B8F6FF8D95E}"/>
          </ac:spMkLst>
        </pc:spChg>
        <pc:spChg chg="mod">
          <ac:chgData name="Krzysztof Kruk" userId="4f796310526fea93" providerId="LiveId" clId="{97D78EF9-056C-41A9-9CBA-D180BF083D7B}" dt="2022-06-22T22:50:09.708" v="1684" actId="20577"/>
          <ac:spMkLst>
            <pc:docMk/>
            <pc:sldMk cId="1297256254" sldId="289"/>
            <ac:spMk id="16" creationId="{C550DE5C-E6B5-4080-C520-F30C4620F31E}"/>
          </ac:spMkLst>
        </pc:spChg>
        <pc:spChg chg="mod">
          <ac:chgData name="Krzysztof Kruk" userId="4f796310526fea93" providerId="LiveId" clId="{97D78EF9-056C-41A9-9CBA-D180BF083D7B}" dt="2022-06-22T22:56:09.254" v="1790" actId="20577"/>
          <ac:spMkLst>
            <pc:docMk/>
            <pc:sldMk cId="1297256254" sldId="289"/>
            <ac:spMk id="75" creationId="{00000000-0000-0000-0000-000000000000}"/>
          </ac:spMkLst>
        </pc:spChg>
      </pc:sldChg>
      <pc:sldChg chg="modSp mod">
        <pc:chgData name="Krzysztof Kruk" userId="4f796310526fea93" providerId="LiveId" clId="{97D78EF9-056C-41A9-9CBA-D180BF083D7B}" dt="2022-06-22T22:53:19.304" v="1714" actId="27636"/>
        <pc:sldMkLst>
          <pc:docMk/>
          <pc:sldMk cId="681823100" sldId="290"/>
        </pc:sldMkLst>
        <pc:spChg chg="mod">
          <ac:chgData name="Krzysztof Kruk" userId="4f796310526fea93" providerId="LiveId" clId="{97D78EF9-056C-41A9-9CBA-D180BF083D7B}" dt="2022-06-22T22:53:19.304" v="1714" actId="27636"/>
          <ac:spMkLst>
            <pc:docMk/>
            <pc:sldMk cId="681823100" sldId="290"/>
            <ac:spMk id="7" creationId="{F00FB709-5638-D81F-8584-E2744DEF56CA}"/>
          </ac:spMkLst>
        </pc:spChg>
        <pc:spChg chg="mod">
          <ac:chgData name="Krzysztof Kruk" userId="4f796310526fea93" providerId="LiveId" clId="{97D78EF9-056C-41A9-9CBA-D180BF083D7B}" dt="2022-06-22T22:50:18.960" v="1690" actId="20577"/>
          <ac:spMkLst>
            <pc:docMk/>
            <pc:sldMk cId="681823100" sldId="290"/>
            <ac:spMk id="16" creationId="{C550DE5C-E6B5-4080-C520-F30C4620F31E}"/>
          </ac:spMkLst>
        </pc:spChg>
      </pc:sldChg>
      <pc:sldChg chg="addSp delSp modSp mod">
        <pc:chgData name="Krzysztof Kruk" userId="4f796310526fea93" providerId="LiveId" clId="{97D78EF9-056C-41A9-9CBA-D180BF083D7B}" dt="2022-06-22T22:58:34.977" v="1811" actId="255"/>
        <pc:sldMkLst>
          <pc:docMk/>
          <pc:sldMk cId="3591940521" sldId="291"/>
        </pc:sldMkLst>
        <pc:spChg chg="add mod">
          <ac:chgData name="Krzysztof Kruk" userId="4f796310526fea93" providerId="LiveId" clId="{97D78EF9-056C-41A9-9CBA-D180BF083D7B}" dt="2022-06-22T22:33:17.401" v="1103" actId="14100"/>
          <ac:spMkLst>
            <pc:docMk/>
            <pc:sldMk cId="3591940521" sldId="291"/>
            <ac:spMk id="4" creationId="{57513646-EF17-588F-158B-4EB212E5B47B}"/>
          </ac:spMkLst>
        </pc:spChg>
        <pc:spChg chg="add mod">
          <ac:chgData name="Krzysztof Kruk" userId="4f796310526fea93" providerId="LiveId" clId="{97D78EF9-056C-41A9-9CBA-D180BF083D7B}" dt="2022-06-22T22:35:30.505" v="1185" actId="14100"/>
          <ac:spMkLst>
            <pc:docMk/>
            <pc:sldMk cId="3591940521" sldId="291"/>
            <ac:spMk id="5" creationId="{40C36878-59FC-8EC4-F8B0-CFA8A49D0317}"/>
          </ac:spMkLst>
        </pc:spChg>
        <pc:spChg chg="add del mod">
          <ac:chgData name="Krzysztof Kruk" userId="4f796310526fea93" providerId="LiveId" clId="{97D78EF9-056C-41A9-9CBA-D180BF083D7B}" dt="2022-06-22T22:35:56.515" v="1189"/>
          <ac:spMkLst>
            <pc:docMk/>
            <pc:sldMk cId="3591940521" sldId="291"/>
            <ac:spMk id="6" creationId="{70421A6C-A3E2-3EBF-FF59-6301A2AF635F}"/>
          </ac:spMkLst>
        </pc:spChg>
        <pc:spChg chg="add mod">
          <ac:chgData name="Krzysztof Kruk" userId="4f796310526fea93" providerId="LiveId" clId="{97D78EF9-056C-41A9-9CBA-D180BF083D7B}" dt="2022-06-22T22:57:55.695" v="1795" actId="403"/>
          <ac:spMkLst>
            <pc:docMk/>
            <pc:sldMk cId="3591940521" sldId="291"/>
            <ac:spMk id="7" creationId="{15477D94-0953-0A40-FF03-A7A35D763BEB}"/>
          </ac:spMkLst>
        </pc:spChg>
        <pc:spChg chg="mod">
          <ac:chgData name="Krzysztof Kruk" userId="4f796310526fea93" providerId="LiveId" clId="{97D78EF9-056C-41A9-9CBA-D180BF083D7B}" dt="2022-06-22T22:58:34.977" v="1811" actId="255"/>
          <ac:spMkLst>
            <pc:docMk/>
            <pc:sldMk cId="3591940521" sldId="291"/>
            <ac:spMk id="75" creationId="{00000000-0000-0000-0000-000000000000}"/>
          </ac:spMkLst>
        </pc:spChg>
      </pc:sldChg>
      <pc:sldChg chg="addSp modSp mod">
        <pc:chgData name="Krzysztof Kruk" userId="4f796310526fea93" providerId="LiveId" clId="{97D78EF9-056C-41A9-9CBA-D180BF083D7B}" dt="2022-06-22T22:48:51.958" v="1674" actId="1076"/>
        <pc:sldMkLst>
          <pc:docMk/>
          <pc:sldMk cId="2654154403" sldId="294"/>
        </pc:sldMkLst>
        <pc:spChg chg="add mod">
          <ac:chgData name="Krzysztof Kruk" userId="4f796310526fea93" providerId="LiveId" clId="{97D78EF9-056C-41A9-9CBA-D180BF083D7B}" dt="2022-06-22T22:48:36.229" v="1670" actId="20577"/>
          <ac:spMkLst>
            <pc:docMk/>
            <pc:sldMk cId="2654154403" sldId="294"/>
            <ac:spMk id="7" creationId="{F5985C86-AB41-2900-7510-F2160E562651}"/>
          </ac:spMkLst>
        </pc:spChg>
        <pc:spChg chg="mod">
          <ac:chgData name="Krzysztof Kruk" userId="4f796310526fea93" providerId="LiveId" clId="{97D78EF9-056C-41A9-9CBA-D180BF083D7B}" dt="2022-06-22T22:48:51.958" v="1674" actId="1076"/>
          <ac:spMkLst>
            <pc:docMk/>
            <pc:sldMk cId="2654154403" sldId="294"/>
            <ac:spMk id="13" creationId="{9D3CFDF4-22C7-A2A3-7938-7D9C47C9A76E}"/>
          </ac:spMkLst>
        </pc:spChg>
        <pc:spChg chg="mod">
          <ac:chgData name="Krzysztof Kruk" userId="4f796310526fea93" providerId="LiveId" clId="{97D78EF9-056C-41A9-9CBA-D180BF083D7B}" dt="2022-06-22T22:09:55.555" v="668" actId="20577"/>
          <ac:spMkLst>
            <pc:docMk/>
            <pc:sldMk cId="2654154403" sldId="294"/>
            <ac:spMk id="75" creationId="{00000000-0000-0000-0000-000000000000}"/>
          </ac:spMkLst>
        </pc:spChg>
        <pc:picChg chg="mod">
          <ac:chgData name="Krzysztof Kruk" userId="4f796310526fea93" providerId="LiveId" clId="{97D78EF9-056C-41A9-9CBA-D180BF083D7B}" dt="2022-06-22T22:10:04.931" v="672" actId="1076"/>
          <ac:picMkLst>
            <pc:docMk/>
            <pc:sldMk cId="2654154403" sldId="294"/>
            <ac:picMk id="4" creationId="{AD52E8C9-11E4-78ED-7A0E-5E8B42364DCD}"/>
          </ac:picMkLst>
        </pc:picChg>
        <pc:picChg chg="add mod">
          <ac:chgData name="Krzysztof Kruk" userId="4f796310526fea93" providerId="LiveId" clId="{97D78EF9-056C-41A9-9CBA-D180BF083D7B}" dt="2022-06-22T22:09:53.439" v="667" actId="1076"/>
          <ac:picMkLst>
            <pc:docMk/>
            <pc:sldMk cId="2654154403" sldId="294"/>
            <ac:picMk id="6" creationId="{D5CF3981-C819-3B01-DC90-F2F922A9C145}"/>
          </ac:picMkLst>
        </pc:picChg>
      </pc:sldChg>
      <pc:sldChg chg="modSp del mod">
        <pc:chgData name="Krzysztof Kruk" userId="4f796310526fea93" providerId="LiveId" clId="{97D78EF9-056C-41A9-9CBA-D180BF083D7B}" dt="2022-06-22T22:43:53.485" v="1630" actId="47"/>
        <pc:sldMkLst>
          <pc:docMk/>
          <pc:sldMk cId="3879298320" sldId="295"/>
        </pc:sldMkLst>
        <pc:spChg chg="mod">
          <ac:chgData name="Krzysztof Kruk" userId="4f796310526fea93" providerId="LiveId" clId="{97D78EF9-056C-41A9-9CBA-D180BF083D7B}" dt="2022-06-22T22:42:21.421" v="1615" actId="14100"/>
          <ac:spMkLst>
            <pc:docMk/>
            <pc:sldMk cId="3879298320" sldId="295"/>
            <ac:spMk id="75" creationId="{00000000-0000-0000-0000-000000000000}"/>
          </ac:spMkLst>
        </pc:spChg>
      </pc:sldChg>
      <pc:sldMasterChg chg="modSldLayout">
        <pc:chgData name="Krzysztof Kruk" userId="4f796310526fea93" providerId="LiveId" clId="{97D78EF9-056C-41A9-9CBA-D180BF083D7B}" dt="2022-06-22T21:21:16.363" v="103" actId="20577"/>
        <pc:sldMasterMkLst>
          <pc:docMk/>
          <pc:sldMasterMk cId="0" sldId="2147483648"/>
        </pc:sldMasterMkLst>
        <pc:sldLayoutChg chg="modSp mod">
          <pc:chgData name="Krzysztof Kruk" userId="4f796310526fea93" providerId="LiveId" clId="{97D78EF9-056C-41A9-9CBA-D180BF083D7B}" dt="2022-06-22T21:21:16.363" v="103" actId="20577"/>
          <pc:sldLayoutMkLst>
            <pc:docMk/>
            <pc:sldMasterMk cId="0" sldId="2147483648"/>
            <pc:sldLayoutMk cId="0" sldId="2147483652"/>
          </pc:sldLayoutMkLst>
          <pc:spChg chg="mod">
            <ac:chgData name="Krzysztof Kruk" userId="4f796310526fea93" providerId="LiveId" clId="{97D78EF9-056C-41A9-9CBA-D180BF083D7B}" dt="2022-06-22T21:21:16.363" v="103" actId="20577"/>
            <ac:spMkLst>
              <pc:docMk/>
              <pc:sldMasterMk cId="0" sldId="2147483648"/>
              <pc:sldLayoutMk cId="0" sldId="2147483652"/>
              <ac:spMk id="2" creationId="{2A9A240B-F9B9-7549-8E1B-74F8467B7E2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1pPr>
    <a:lvl2pPr indent="2286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2pPr>
    <a:lvl3pPr indent="4572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3pPr>
    <a:lvl4pPr indent="6858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4pPr>
    <a:lvl5pPr indent="9144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5pPr>
    <a:lvl6pPr indent="11430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6pPr>
    <a:lvl7pPr indent="13716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7pPr>
    <a:lvl8pPr indent="16002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8pPr>
    <a:lvl9pPr indent="18288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301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5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57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88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427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493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algn="ctr"/>
            <a:lvl2pPr marL="0" indent="0" algn="ctr">
              <a:buSzTx/>
              <a:buNone/>
            </a:lvl2pPr>
            <a:lvl3pPr marL="0" algn="ctr">
              <a:buSzTx/>
              <a:buNone/>
            </a:lvl3pPr>
            <a:lvl4pPr marL="0" algn="ctr">
              <a:buSzTx/>
              <a:buNone/>
            </a:lvl4pPr>
            <a:lvl5pPr marL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22599689" y="989012"/>
            <a:ext cx="693701" cy="812801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B4A0A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270000" y="898525"/>
            <a:ext cx="20296188" cy="23018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 hasCustomPrompt="1"/>
          </p:nvPr>
        </p:nvSpPr>
        <p:spPr>
          <a:xfrm>
            <a:off x="1266825" y="3173409"/>
            <a:ext cx="19483388" cy="8675693"/>
          </a:xfrm>
          <a:prstGeom prst="rect">
            <a:avLst/>
          </a:prstGeom>
        </p:spPr>
        <p:txBody>
          <a:bodyPr lIns="0" tIns="0" rIns="0" bIns="0"/>
          <a:lstStyle>
            <a:lvl2pPr marL="342900" indent="0">
              <a:buNone/>
              <a:defRPr/>
            </a:lvl2pPr>
          </a:lstStyle>
          <a:p>
            <a:r>
              <a:rPr dirty="0"/>
              <a:t>Body Level One</a:t>
            </a:r>
          </a:p>
          <a:p>
            <a:pPr lvl="1"/>
            <a:r>
              <a:rPr lang="pl-PL" dirty="0"/>
              <a:t>-</a:t>
            </a:r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A9A240B-F9B9-7549-8E1B-74F8467B7E23}"/>
              </a:ext>
            </a:extLst>
          </p:cNvPr>
          <p:cNvSpPr txBox="1"/>
          <p:nvPr userDrawn="1"/>
        </p:nvSpPr>
        <p:spPr>
          <a:xfrm>
            <a:off x="17784824" y="12662452"/>
            <a:ext cx="4923585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b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Warszawa, </a:t>
            </a:r>
            <a:fld id="{062DA284-3E8F-484D-8407-F6FFA2C3E4A7}" type="datetime4">
              <a:rPr kumimoji="0" lang="pl-PL" sz="32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22 czerwca 2022</a:t>
            </a:fld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0459D3-1299-7B4C-8E7D-59E9A5BE85EB}"/>
              </a:ext>
            </a:extLst>
          </p:cNvPr>
          <p:cNvSpPr txBox="1"/>
          <p:nvPr userDrawn="1"/>
        </p:nvSpPr>
        <p:spPr>
          <a:xfrm>
            <a:off x="5664530" y="12736318"/>
            <a:ext cx="11564691" cy="7791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b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Krzysztof Kruk, </a:t>
            </a:r>
            <a:r>
              <a:rPr kumimoji="0" lang="pl-PL" sz="2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Nowe możliwości Bluetooth 5 w aplikacjach Internetu Rzeczy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77B247D2-2669-CF40-A5C5-9383B3C73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53751" y="1276350"/>
            <a:ext cx="5105403" cy="1116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3FEBF2C8-7012-4A4A-AEDA-59FFB1906E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7547" y="12711948"/>
            <a:ext cx="2226547" cy="75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DCDE4F05-29E1-9641-94D0-666413A213E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15" y="12782636"/>
            <a:ext cx="1833123" cy="6126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33945D2-0548-97C3-ABDF-8088B164D66A}"/>
              </a:ext>
            </a:extLst>
          </p:cNvPr>
          <p:cNvSpPr txBox="1"/>
          <p:nvPr userDrawn="1"/>
        </p:nvSpPr>
        <p:spPr>
          <a:xfrm>
            <a:off x="23079407" y="361234"/>
            <a:ext cx="1279747" cy="1074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047CCCDE-7183-49E4-B190-D3F232235F62}" type="slidenum">
              <a:rPr kumimoji="0" lang="pl-PL" sz="4400" b="0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Adagio_Slab"/>
                <a:ea typeface="+mn-ea"/>
                <a:cs typeface="+mn-cs"/>
                <a:sym typeface="Times New Roman"/>
              </a:rPr>
              <a:t>‹#›</a:t>
            </a:fld>
            <a:endParaRPr kumimoji="0" lang="pl-PL" sz="4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Adagio_Slab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5" cstate="email">
            <a:alphaModFix amt="6172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024066" y="-44450"/>
            <a:ext cx="26296944" cy="138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525" y="12460285"/>
            <a:ext cx="2085975" cy="69850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3175" y="898525"/>
            <a:ext cx="20296188" cy="230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810696" y="12288837"/>
            <a:ext cx="882867" cy="1054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lnSpc>
                <a:spcPct val="93000"/>
              </a:lnSpc>
              <a:spcBef>
                <a:spcPts val="400"/>
              </a:spcBef>
              <a:defRPr sz="6900">
                <a:solidFill>
                  <a:srgbClr val="3C3C4C"/>
                </a:solidFill>
                <a:latin typeface="Radikal WUT"/>
                <a:ea typeface="Radikal WUT"/>
                <a:cs typeface="Radikal WUT"/>
                <a:sym typeface="Radikal WU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 spd="med"/>
  <p:hf hdr="0" ftr="0" dt="0"/>
  <p:txStyles>
    <p:titleStyle>
      <a:lvl1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566" marR="0" indent="-338666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rkruk/stm32wb_mesh_packet_error_rate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2667000" y="5051945"/>
            <a:ext cx="15459554" cy="200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algn="ctr"/>
            <a:r>
              <a:rPr lang="pl-PL" dirty="0"/>
              <a:t>Nowe możliwości Bluetooth 5</a:t>
            </a:r>
          </a:p>
          <a:p>
            <a:pPr algn="ctr"/>
            <a:r>
              <a:rPr lang="pl-PL" dirty="0"/>
              <a:t>w aplikacjach Internetu Rzeczy</a:t>
            </a:r>
            <a:endParaRPr i="1" dirty="0"/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783F90A-2F92-4B96-AA06-2331F693E78A}"/>
              </a:ext>
            </a:extLst>
          </p:cNvPr>
          <p:cNvSpPr txBox="1"/>
          <p:nvPr/>
        </p:nvSpPr>
        <p:spPr>
          <a:xfrm>
            <a:off x="7288614" y="7010833"/>
            <a:ext cx="6485206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Krzysztof Kruk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DBD4959-EB84-4C01-8A08-9A2EB05BC4A4}"/>
              </a:ext>
            </a:extLst>
          </p:cNvPr>
          <p:cNvSpPr txBox="1"/>
          <p:nvPr/>
        </p:nvSpPr>
        <p:spPr>
          <a:xfrm>
            <a:off x="5943780" y="8310501"/>
            <a:ext cx="9069391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3200" dirty="0">
                <a:solidFill>
                  <a:schemeClr val="tx2">
                    <a:lumMod val="50000"/>
                  </a:schemeClr>
                </a:solidFill>
              </a:rPr>
              <a:t>Promotor: </a:t>
            </a:r>
            <a:r>
              <a:rPr lang="pl-PL" sz="3200" i="1" dirty="0">
                <a:solidFill>
                  <a:schemeClr val="tx2">
                    <a:lumMod val="50000"/>
                  </a:schemeClr>
                </a:solidFill>
              </a:rPr>
              <a:t>dr inż. Łukasz Makowski</a:t>
            </a:r>
            <a:endParaRPr kumimoji="0" lang="pl-PL" sz="32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1837A94-AB76-4E73-A62B-2F61224FB63A}"/>
              </a:ext>
            </a:extLst>
          </p:cNvPr>
          <p:cNvSpPr txBox="1"/>
          <p:nvPr/>
        </p:nvSpPr>
        <p:spPr>
          <a:xfrm>
            <a:off x="6893169" y="3756757"/>
            <a:ext cx="7484012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Praca magisterska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AA49275-70E8-4D44-B3CF-1B3E98AA4AC5}"/>
              </a:ext>
            </a:extLst>
          </p:cNvPr>
          <p:cNvSpPr txBox="1"/>
          <p:nvPr/>
        </p:nvSpPr>
        <p:spPr>
          <a:xfrm>
            <a:off x="15013172" y="12566637"/>
            <a:ext cx="6092175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Warszawa, </a:t>
            </a:r>
            <a:fld id="{58E0EB4A-95E2-4574-80F5-17304EBB1009}" type="datetime4">
              <a:rPr kumimoji="0" lang="pl-PL" sz="40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22 czerwca 2022</a:t>
            </a:fld>
            <a:endParaRPr kumimoji="0" lang="pl-PL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slow" advTm="116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353869" y="2260786"/>
            <a:ext cx="7795560" cy="101043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Krok 1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Weryfikacja wpływu częstości odpytywania modelu </a:t>
            </a:r>
            <a:r>
              <a:rPr lang="pl-PL" sz="2800" dirty="0" err="1"/>
              <a:t>Generic</a:t>
            </a:r>
            <a:r>
              <a:rPr lang="pl-PL" sz="2800" dirty="0"/>
              <a:t> </a:t>
            </a:r>
            <a:r>
              <a:rPr lang="pl-PL" sz="2800" dirty="0" err="1"/>
              <a:t>OnOff</a:t>
            </a:r>
            <a:r>
              <a:rPr lang="pl-PL" sz="2800" dirty="0"/>
              <a:t> na wartość PER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Obserwowane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Wysoka wartość PER na odległości już 150cm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Dla n=2, zwiększenie dystansu ma niewielki wpływ na PER – pochylenie wykresu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Dla n=3, dystans międzywęzłowy odgrywa rolę, przeważa czynnik trzeci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Możliwe przyczyny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Implementacja stosu (bufory, wycieki pamięci itp.)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Inne powiązane z platformą badawczą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Konsekwencje dla badań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Wykluczenie częstości 100ms z dalszych rozważań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Badanie </a:t>
            </a:r>
            <a:r>
              <a:rPr lang="pl-PL" sz="6000" dirty="0" err="1"/>
              <a:t>Packet</a:t>
            </a:r>
            <a:r>
              <a:rPr lang="pl-PL" sz="6000" dirty="0"/>
              <a:t> Error </a:t>
            </a:r>
            <a:r>
              <a:rPr lang="pl-PL" sz="6000" dirty="0" err="1"/>
              <a:t>Rate</a:t>
            </a:r>
            <a:r>
              <a:rPr lang="pl-PL" sz="6000" dirty="0"/>
              <a:t> – częstość zapytań ≤100ms</a:t>
            </a:r>
            <a:endParaRPr sz="60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D3CFDF4-22C7-A2A3-7938-7D9C47C9A76E}"/>
              </a:ext>
            </a:extLst>
          </p:cNvPr>
          <p:cNvSpPr txBox="1"/>
          <p:nvPr/>
        </p:nvSpPr>
        <p:spPr>
          <a:xfrm>
            <a:off x="8514158" y="3362488"/>
            <a:ext cx="3944661" cy="207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11: Zależność PER od dystansu dla zapytań </a:t>
            </a:r>
          </a:p>
          <a:p>
            <a:pPr marL="0" marR="0" indent="0" algn="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o częstości </a:t>
            </a:r>
            <a:r>
              <a:rPr lang="pl-PL" sz="2400" dirty="0"/>
              <a:t>≤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100ms dla różnej liczby węzłów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A7C47E-9EE2-2777-3EA2-6A00F7057E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3549" y="2260787"/>
            <a:ext cx="5529083" cy="449885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84CDEDE-B9BC-4150-1564-574C4CD029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091" y="6956356"/>
            <a:ext cx="10899670" cy="4498857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550DE5C-E6B5-4080-C520-F30C4620F31E}"/>
              </a:ext>
            </a:extLst>
          </p:cNvPr>
          <p:cNvSpPr txBox="1"/>
          <p:nvPr/>
        </p:nvSpPr>
        <p:spPr>
          <a:xfrm>
            <a:off x="7502281" y="11455213"/>
            <a:ext cx="11112745" cy="1148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12: Zależność PER od dystansu dla zapytań o częstości </a:t>
            </a:r>
            <a:r>
              <a:rPr lang="pl-PL" sz="2400" dirty="0"/>
              <a:t>≤1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00ms w wybranych środowiskach i liczbę badanych węzłów</a:t>
            </a:r>
          </a:p>
        </p:txBody>
      </p:sp>
    </p:spTree>
    <p:extLst>
      <p:ext uri="{BB962C8B-B14F-4D97-AF65-F5344CB8AC3E}">
        <p14:creationId xmlns:p14="http://schemas.microsoft.com/office/powerpoint/2010/main" val="1216139828"/>
      </p:ext>
    </p:extLst>
  </p:cSld>
  <p:clrMapOvr>
    <a:masterClrMapping/>
  </p:clrMapOvr>
  <p:transition spd="slow" advTm="8176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353869" y="2260786"/>
            <a:ext cx="7795560" cy="98550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Krok 2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Weryfikacja wpływu pozostałych częstości odpytywania </a:t>
            </a:r>
            <a:r>
              <a:rPr lang="pl-PL" sz="2800" dirty="0" err="1"/>
              <a:t>Generic</a:t>
            </a:r>
            <a:r>
              <a:rPr lang="pl-PL" sz="2800" dirty="0"/>
              <a:t> </a:t>
            </a:r>
            <a:r>
              <a:rPr lang="pl-PL" sz="2800" dirty="0" err="1"/>
              <a:t>OnOff</a:t>
            </a:r>
            <a:r>
              <a:rPr lang="pl-PL" sz="2800" dirty="0"/>
              <a:t> na wartość PER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Obserwowane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Zbieżność linii aproksymacyjnych dla różnych częstości zapytań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Różne nachylenie prostej w zależności od środowiska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Interpretacja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4%-wy wpływ częstości zapytań na PER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Prawdopodobna zależność terenu od PER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Wpływ pomijalnie mały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Konsekwencje dla dalszych kroków badawczych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Uznanie częstości za parametr stały, bez wpływu na ostateczny PER (dla częstości &gt;100ms)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Badanie </a:t>
            </a:r>
            <a:r>
              <a:rPr lang="pl-PL" sz="6000" dirty="0" err="1"/>
              <a:t>Packet</a:t>
            </a:r>
            <a:r>
              <a:rPr lang="pl-PL" sz="6000" dirty="0"/>
              <a:t> Error </a:t>
            </a:r>
            <a:r>
              <a:rPr lang="pl-PL" sz="6000" dirty="0" err="1"/>
              <a:t>Rate</a:t>
            </a:r>
            <a:r>
              <a:rPr lang="pl-PL" sz="6000" dirty="0"/>
              <a:t> – częstość zapytań</a:t>
            </a:r>
            <a:endParaRPr sz="60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550DE5C-E6B5-4080-C520-F30C4620F31E}"/>
              </a:ext>
            </a:extLst>
          </p:cNvPr>
          <p:cNvSpPr txBox="1"/>
          <p:nvPr/>
        </p:nvSpPr>
        <p:spPr>
          <a:xfrm>
            <a:off x="8411614" y="6858000"/>
            <a:ext cx="11112745" cy="1186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13: Zależność PER od dystansu dla zapytań o częstości &gt;100ms</a:t>
            </a:r>
          </a:p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 wybranych środowiskach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A487273-3BBE-8ED5-1360-B5FA56FFFD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614" y="2260787"/>
            <a:ext cx="10728982" cy="449885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BA0A48-AF60-43DD-8900-6202C6D7C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180" y="8546856"/>
            <a:ext cx="6419850" cy="112395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FD3B543-8627-5159-301A-536DAEDC5455}"/>
              </a:ext>
            </a:extLst>
          </p:cNvPr>
          <p:cNvSpPr txBox="1"/>
          <p:nvPr/>
        </p:nvSpPr>
        <p:spPr>
          <a:xfrm>
            <a:off x="8411614" y="9880209"/>
            <a:ext cx="11112745" cy="1186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Tabela 1: Współczynnik determinacji dla zależności interwału zapytań </a:t>
            </a:r>
          </a:p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od dystansu i PER w wybranych środowiskach</a:t>
            </a:r>
          </a:p>
        </p:txBody>
      </p:sp>
    </p:spTree>
    <p:extLst>
      <p:ext uri="{BB962C8B-B14F-4D97-AF65-F5344CB8AC3E}">
        <p14:creationId xmlns:p14="http://schemas.microsoft.com/office/powerpoint/2010/main" val="2061438853"/>
      </p:ext>
    </p:extLst>
  </p:cSld>
  <p:clrMapOvr>
    <a:masterClrMapping/>
  </p:clrMapOvr>
  <p:transition spd="slow" advTm="5341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353869" y="2260787"/>
            <a:ext cx="7795560" cy="99797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Krok 3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Weryfikacja hipotezy 1.: „wraz ze wzrostem odległości wartość PER wzrasta”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Obserwacje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Przełamanie linii aproksymacji na odległości 16m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Wpływ środowiska na PER, teren leśny znacznie mocniej tłumi sygnał (wzrost utraty pakietów)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Interpretacje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Rys. 14 – węzeł pośredni na zmniejszenie PER na dalszych odległościach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Rys. 15 – dominujący wpływ środowiska, aczkolwiek najprawdopodobniej nie wynikający </a:t>
            </a:r>
            <a:br>
              <a:rPr lang="pl-PL" sz="2800" dirty="0"/>
            </a:br>
            <a:r>
              <a:rPr lang="pl-PL" sz="2800" dirty="0"/>
              <a:t>z tła radiowego</a:t>
            </a: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Badanie </a:t>
            </a:r>
            <a:r>
              <a:rPr lang="pl-PL" sz="6000" dirty="0" err="1"/>
              <a:t>Packet</a:t>
            </a:r>
            <a:r>
              <a:rPr lang="pl-PL" sz="6000" dirty="0"/>
              <a:t> Error </a:t>
            </a:r>
            <a:r>
              <a:rPr lang="pl-PL" sz="6000" dirty="0" err="1"/>
              <a:t>Rate</a:t>
            </a:r>
            <a:r>
              <a:rPr lang="pl-PL" sz="6000" dirty="0"/>
              <a:t> – odległość międzywęzłowa</a:t>
            </a:r>
            <a:endParaRPr sz="60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550DE5C-E6B5-4080-C520-F30C4620F31E}"/>
              </a:ext>
            </a:extLst>
          </p:cNvPr>
          <p:cNvSpPr txBox="1"/>
          <p:nvPr/>
        </p:nvSpPr>
        <p:spPr>
          <a:xfrm>
            <a:off x="14947256" y="3812747"/>
            <a:ext cx="4205780" cy="203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14:  Zależność PER od dystansu dla zapytań o częstości &gt;100ms dla różnej liczby węzłów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01247D9-2C6A-9CE9-D7AF-5FC3A4E459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801" y="2359143"/>
            <a:ext cx="5529083" cy="449885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DD1EA63-7D3E-7186-F0E1-8F01D3B3877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801" y="7953429"/>
            <a:ext cx="6166117" cy="4498857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973EEC5-730F-CDD6-0CB4-6B8F6FF8D95E}"/>
              </a:ext>
            </a:extLst>
          </p:cNvPr>
          <p:cNvSpPr txBox="1"/>
          <p:nvPr/>
        </p:nvSpPr>
        <p:spPr>
          <a:xfrm>
            <a:off x="14949918" y="8703764"/>
            <a:ext cx="3874999" cy="2998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15: Zależność PER od dystansu dla zapytań </a:t>
            </a:r>
          </a:p>
          <a:p>
            <a:pPr marL="0" marR="0" indent="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o częstości &gt;100ms</a:t>
            </a:r>
          </a:p>
          <a:p>
            <a:pPr marL="0" marR="0" indent="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 wybranych środowiskach bez rozróżnienia na liczbę węzłów</a:t>
            </a:r>
          </a:p>
        </p:txBody>
      </p:sp>
    </p:spTree>
    <p:extLst>
      <p:ext uri="{BB962C8B-B14F-4D97-AF65-F5344CB8AC3E}">
        <p14:creationId xmlns:p14="http://schemas.microsoft.com/office/powerpoint/2010/main" val="1297256254"/>
      </p:ext>
    </p:extLst>
  </p:cSld>
  <p:clrMapOvr>
    <a:masterClrMapping/>
  </p:clrMapOvr>
  <p:transition spd="slow" advTm="7350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353869" y="2260787"/>
            <a:ext cx="7795560" cy="91944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Badanie </a:t>
            </a:r>
            <a:r>
              <a:rPr lang="pl-PL" sz="6000" dirty="0" err="1"/>
              <a:t>Packet</a:t>
            </a:r>
            <a:r>
              <a:rPr lang="pl-PL" sz="6000" dirty="0"/>
              <a:t> Error </a:t>
            </a:r>
            <a:r>
              <a:rPr lang="pl-PL" sz="6000" dirty="0" err="1"/>
              <a:t>Rate</a:t>
            </a:r>
            <a:r>
              <a:rPr lang="pl-PL" sz="6000" dirty="0"/>
              <a:t> – odległość międzywęzłowa</a:t>
            </a:r>
            <a:endParaRPr sz="60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550DE5C-E6B5-4080-C520-F30C4620F31E}"/>
              </a:ext>
            </a:extLst>
          </p:cNvPr>
          <p:cNvSpPr txBox="1"/>
          <p:nvPr/>
        </p:nvSpPr>
        <p:spPr>
          <a:xfrm>
            <a:off x="7911181" y="9080696"/>
            <a:ext cx="11112745" cy="1186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</a:t>
            </a:r>
            <a:r>
              <a:rPr lang="pl-PL" sz="2400" dirty="0"/>
              <a:t>16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Zależność PER od dystansu dla zapytań o częstości &gt;100ms</a:t>
            </a:r>
          </a:p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 wybranych środowiskach i liczbę badanych węzłów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337356F-1C3B-476B-DB47-5255543F43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5076" y="4387508"/>
            <a:ext cx="10899670" cy="4498857"/>
          </a:xfrm>
          <a:prstGeom prst="rect">
            <a:avLst/>
          </a:prstGeom>
        </p:spPr>
      </p:pic>
      <p:sp>
        <p:nvSpPr>
          <p:cNvPr id="7" name="Shape 75">
            <a:extLst>
              <a:ext uri="{FF2B5EF4-FFF2-40B4-BE49-F238E27FC236}">
                <a16:creationId xmlns:a16="http://schemas.microsoft.com/office/drawing/2014/main" id="{F00FB709-5638-D81F-8584-E2744DEF56CA}"/>
              </a:ext>
            </a:extLst>
          </p:cNvPr>
          <p:cNvSpPr txBox="1">
            <a:spLocks/>
          </p:cNvSpPr>
          <p:nvPr/>
        </p:nvSpPr>
        <p:spPr>
          <a:xfrm>
            <a:off x="353869" y="2260787"/>
            <a:ext cx="7951207" cy="99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Krok 4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Weryfikacja hipotezy 2.: </a:t>
            </a:r>
            <a:r>
              <a:rPr lang="pl-PL" sz="2800" dirty="0"/>
              <a:t>„wpływ tła radiowego na jakość transmisji danych”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Obserwacje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PER</a:t>
            </a:r>
            <a:r>
              <a:rPr lang="pl-PL" sz="2800" i="1" dirty="0">
                <a:solidFill>
                  <a:srgbClr val="7896CF"/>
                </a:solidFill>
                <a:latin typeface="Times New Roman" panose="02020603050405020304" pitchFamily="18" charset="0"/>
                <a:ea typeface="Adagio_Slab-Regular_italic"/>
                <a:cs typeface="Times New Roman" panose="02020603050405020304" pitchFamily="18" charset="0"/>
                <a:sym typeface="Adagio_Slab-Regular_italic"/>
              </a:rPr>
              <a:t>≈0% dla dystansu d≤5m</a:t>
            </a:r>
            <a:endParaRPr lang="pl-PL" sz="2800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Anomalie w punktach: (</a:t>
            </a:r>
            <a:r>
              <a:rPr lang="pl-PL" sz="2800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n;d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[m])= {(2;8), (3;16)} odwrócenie wartości PER względem środowisk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Dla n=2, d=8..16m, PER malejący, t. zurbanizowany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Interpretacje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Prawdopodobny, znaczący wpływ ukształtowania terenu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Możliwy wpływ warunków pogodowych</a:t>
            </a:r>
          </a:p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Konsekwencje dla badań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Tło radiowe nie jest dominującym czynnikiem na jakość PER jak oczekiwano</a:t>
            </a:r>
          </a:p>
        </p:txBody>
      </p:sp>
    </p:spTree>
    <p:extLst>
      <p:ext uri="{BB962C8B-B14F-4D97-AF65-F5344CB8AC3E}">
        <p14:creationId xmlns:p14="http://schemas.microsoft.com/office/powerpoint/2010/main" val="681823100"/>
      </p:ext>
    </p:extLst>
  </p:cSld>
  <p:clrMapOvr>
    <a:masterClrMapping/>
  </p:clrMapOvr>
  <p:transition spd="slow" advTm="9918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664150" y="2057398"/>
            <a:ext cx="16697619" cy="29925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3600" b="1" dirty="0"/>
              <a:t>Podsumowanie</a:t>
            </a:r>
            <a:endParaRPr lang="pl-PL" sz="3200" b="1" dirty="0"/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Zaprojektowano i wykonano dwa odrębne eksperymenty, przetwarzając i prezentując zebrane dane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Zakres prac: oprogramowanie </a:t>
            </a:r>
            <a:r>
              <a:rPr lang="pl-PL" sz="2800" dirty="0" err="1"/>
              <a:t>uC</a:t>
            </a:r>
            <a:r>
              <a:rPr lang="pl-PL" sz="2800" dirty="0"/>
              <a:t> i PC, metoda zasilania węzłów w warunkach terenowych, druk 3D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3600" b="1" dirty="0"/>
              <a:t>Wnioski</a:t>
            </a: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Podsumowanie, wnioski</a:t>
            </a:r>
            <a:endParaRPr sz="6000" dirty="0"/>
          </a:p>
        </p:txBody>
      </p:sp>
      <p:sp>
        <p:nvSpPr>
          <p:cNvPr id="4" name="Shape 75">
            <a:extLst>
              <a:ext uri="{FF2B5EF4-FFF2-40B4-BE49-F238E27FC236}">
                <a16:creationId xmlns:a16="http://schemas.microsoft.com/office/drawing/2014/main" id="{57513646-EF17-588F-158B-4EB212E5B47B}"/>
              </a:ext>
            </a:extLst>
          </p:cNvPr>
          <p:cNvSpPr txBox="1">
            <a:spLocks/>
          </p:cNvSpPr>
          <p:nvPr/>
        </p:nvSpPr>
        <p:spPr>
          <a:xfrm>
            <a:off x="664151" y="5049981"/>
            <a:ext cx="8001868" cy="299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Badanie zużycia energii</a:t>
            </a: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Rzeczywiste zużycie energii BLE HRT około 4x mniejsze niż wynikłe ze zgrubnej symulacji</a:t>
            </a: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20x mniejsze zużycie energii przez </a:t>
            </a:r>
            <a:r>
              <a:rPr lang="pl-PL" sz="2800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std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. BLE niż </a:t>
            </a:r>
            <a:r>
              <a:rPr lang="pl-PL" sz="2800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Mesh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(</a:t>
            </a:r>
            <a:r>
              <a:rPr lang="pl-PL" sz="2800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Relay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)</a:t>
            </a:r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40C36878-59FC-8EC4-F8B0-CFA8A49D0317}"/>
              </a:ext>
            </a:extLst>
          </p:cNvPr>
          <p:cNvSpPr txBox="1">
            <a:spLocks/>
          </p:cNvSpPr>
          <p:nvPr/>
        </p:nvSpPr>
        <p:spPr>
          <a:xfrm>
            <a:off x="9060873" y="5202381"/>
            <a:ext cx="9208369" cy="346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Badanie </a:t>
            </a:r>
            <a:r>
              <a:rPr lang="pl-PL" sz="2800" b="1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Packet</a:t>
            </a: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Error </a:t>
            </a:r>
            <a:r>
              <a:rPr lang="pl-PL" sz="2800" b="1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Rate</a:t>
            </a:r>
            <a:endParaRPr lang="pl-PL" sz="2800" b="1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Wpływ stosu BLE/BT </a:t>
            </a:r>
            <a:r>
              <a:rPr lang="pl-PL" sz="2800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Mesh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na szybkozmienne pakiety/wiadomości</a:t>
            </a: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Brak wpływu częstotliwości zapytań na wartość PER</a:t>
            </a: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Hipoteza 1 – PER wzrasta wraz z dystansem</a:t>
            </a: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Hipoteza 2 – brak dostatecznych dowodów</a:t>
            </a:r>
          </a:p>
        </p:txBody>
      </p:sp>
      <p:sp>
        <p:nvSpPr>
          <p:cNvPr id="7" name="Shape 75">
            <a:extLst>
              <a:ext uri="{FF2B5EF4-FFF2-40B4-BE49-F238E27FC236}">
                <a16:creationId xmlns:a16="http://schemas.microsoft.com/office/drawing/2014/main" id="{15477D94-0953-0A40-FF03-A7A35D763BEB}"/>
              </a:ext>
            </a:extLst>
          </p:cNvPr>
          <p:cNvSpPr txBox="1">
            <a:spLocks/>
          </p:cNvSpPr>
          <p:nvPr/>
        </p:nvSpPr>
        <p:spPr>
          <a:xfrm>
            <a:off x="664150" y="9095507"/>
            <a:ext cx="16231467" cy="277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36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Dalsze możliwości rozwoju</a:t>
            </a:r>
          </a:p>
          <a:p>
            <a:pPr marL="800100" lvl="1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Zużycie energii: dobór parametrów symulacji</a:t>
            </a:r>
          </a:p>
          <a:p>
            <a:pPr marL="800100" lvl="1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Stos BT: analiza kodu, wyznaczenie punktu pomijalnego wpływu na PER</a:t>
            </a:r>
          </a:p>
          <a:p>
            <a:pPr marL="800100" lvl="1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PER: ujednolicenie warunków pogodowych, eliminacja czynników trzecich</a:t>
            </a:r>
          </a:p>
        </p:txBody>
      </p:sp>
    </p:spTree>
    <p:extLst>
      <p:ext uri="{BB962C8B-B14F-4D97-AF65-F5344CB8AC3E}">
        <p14:creationId xmlns:p14="http://schemas.microsoft.com/office/powerpoint/2010/main" val="3591940521"/>
      </p:ext>
    </p:extLst>
  </p:cSld>
  <p:clrMapOvr>
    <a:masterClrMapping/>
  </p:clrMapOvr>
  <p:transition spd="slow" advTm="14144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Bibliografia</a:t>
            </a:r>
            <a:endParaRPr sz="60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B150F4-D77F-2770-3400-E55B5FB3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5" y="2349305"/>
            <a:ext cx="16613212" cy="9499797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[1] „AN1142: </a:t>
            </a:r>
            <a:r>
              <a:rPr lang="pl-PL" dirty="0" err="1"/>
              <a:t>Mesh</a:t>
            </a:r>
            <a:r>
              <a:rPr lang="pl-PL" dirty="0"/>
              <a:t> Network Performance </a:t>
            </a:r>
            <a:r>
              <a:rPr lang="pl-PL" dirty="0" err="1"/>
              <a:t>Comparison</a:t>
            </a:r>
            <a:r>
              <a:rPr lang="pl-PL" dirty="0"/>
              <a:t>,” en, s. 11</a:t>
            </a:r>
          </a:p>
          <a:p>
            <a:r>
              <a:rPr lang="pl-PL" dirty="0"/>
              <a:t>[5] </a:t>
            </a:r>
            <a:r>
              <a:rPr lang="pl-PL" dirty="0" err="1"/>
              <a:t>Fafoutis</a:t>
            </a:r>
            <a:r>
              <a:rPr lang="pl-PL" dirty="0"/>
              <a:t>, X., </a:t>
            </a:r>
            <a:r>
              <a:rPr lang="pl-PL" dirty="0" err="1"/>
              <a:t>Tsimbalo</a:t>
            </a:r>
            <a:r>
              <a:rPr lang="pl-PL" dirty="0"/>
              <a:t>, E., </a:t>
            </a:r>
            <a:r>
              <a:rPr lang="pl-PL" dirty="0" err="1"/>
              <a:t>Zhao</a:t>
            </a:r>
            <a:r>
              <a:rPr lang="pl-PL" dirty="0"/>
              <a:t>, W., Chen, H., </a:t>
            </a:r>
            <a:r>
              <a:rPr lang="pl-PL" dirty="0" err="1"/>
              <a:t>Mellios</a:t>
            </a:r>
            <a:r>
              <a:rPr lang="pl-PL" dirty="0"/>
              <a:t>, E., </a:t>
            </a:r>
            <a:r>
              <a:rPr lang="pl-PL" dirty="0" err="1"/>
              <a:t>Harwin</a:t>
            </a:r>
            <a:r>
              <a:rPr lang="pl-PL" dirty="0"/>
              <a:t>, W., Piechocki, R. i </a:t>
            </a:r>
            <a:r>
              <a:rPr lang="pl-PL" dirty="0" err="1"/>
              <a:t>Craddock</a:t>
            </a:r>
            <a:r>
              <a:rPr lang="pl-PL" dirty="0"/>
              <a:t>, I., „BLE </a:t>
            </a:r>
            <a:r>
              <a:rPr lang="pl-PL" dirty="0" err="1"/>
              <a:t>or</a:t>
            </a:r>
            <a:r>
              <a:rPr lang="pl-PL" dirty="0"/>
              <a:t> IEEE 802.15.4: </a:t>
            </a:r>
            <a:r>
              <a:rPr lang="pl-PL" dirty="0" err="1"/>
              <a:t>Which</a:t>
            </a:r>
            <a:r>
              <a:rPr lang="pl-PL" dirty="0"/>
              <a:t> Home </a:t>
            </a:r>
            <a:r>
              <a:rPr lang="pl-PL" dirty="0" err="1"/>
              <a:t>IoT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Energy-</a:t>
            </a:r>
            <a:r>
              <a:rPr lang="pl-PL" dirty="0" err="1"/>
              <a:t>Efficient</a:t>
            </a:r>
            <a:r>
              <a:rPr lang="pl-PL" dirty="0"/>
              <a:t>?” </a:t>
            </a:r>
            <a:r>
              <a:rPr lang="pl-PL" i="1" dirty="0"/>
              <a:t>EAI </a:t>
            </a:r>
            <a:r>
              <a:rPr lang="pl-PL" i="1" dirty="0" err="1"/>
              <a:t>Endorsed</a:t>
            </a:r>
            <a:r>
              <a:rPr lang="pl-PL" i="1" dirty="0"/>
              <a:t> </a:t>
            </a:r>
            <a:r>
              <a:rPr lang="pl-PL" i="1" dirty="0" err="1"/>
              <a:t>Transactions</a:t>
            </a:r>
            <a:r>
              <a:rPr lang="pl-PL" i="1" dirty="0"/>
              <a:t> on Internet of </a:t>
            </a:r>
            <a:r>
              <a:rPr lang="pl-PL" i="1" dirty="0" err="1"/>
              <a:t>Things</a:t>
            </a:r>
            <a:r>
              <a:rPr lang="pl-PL" dirty="0"/>
              <a:t>, t. 2, nr. 5, grud. 2016, ISSN: 2414-1399. adr.: https://eudl.eu/doi/10.4108/eai.1-12-2016.151713 (term. wiz. 28. 05. 2022).</a:t>
            </a:r>
          </a:p>
          <a:p>
            <a:r>
              <a:rPr lang="pl-PL" dirty="0"/>
              <a:t>[6] </a:t>
            </a:r>
            <a:r>
              <a:rPr lang="pl-PL" dirty="0" err="1"/>
              <a:t>Georgakakis</a:t>
            </a:r>
            <a:r>
              <a:rPr lang="pl-PL" dirty="0"/>
              <a:t>, E., </a:t>
            </a:r>
            <a:r>
              <a:rPr lang="pl-PL" dirty="0" err="1"/>
              <a:t>Nikolidakis</a:t>
            </a:r>
            <a:r>
              <a:rPr lang="pl-PL" dirty="0"/>
              <a:t>, S. A., </a:t>
            </a:r>
            <a:r>
              <a:rPr lang="pl-PL" dirty="0" err="1"/>
              <a:t>Vergados</a:t>
            </a:r>
            <a:r>
              <a:rPr lang="pl-PL" dirty="0"/>
              <a:t>, D. D. i </a:t>
            </a:r>
            <a:r>
              <a:rPr lang="pl-PL" dirty="0" err="1"/>
              <a:t>Douligeris</a:t>
            </a:r>
            <a:r>
              <a:rPr lang="pl-PL" dirty="0"/>
              <a:t>, C., „</a:t>
            </a:r>
            <a:r>
              <a:rPr lang="pl-PL" dirty="0" err="1"/>
              <a:t>An</a:t>
            </a:r>
            <a:r>
              <a:rPr lang="pl-PL" dirty="0"/>
              <a:t> Analysis of Bluetooth, </a:t>
            </a:r>
            <a:r>
              <a:rPr lang="pl-PL" dirty="0" err="1"/>
              <a:t>Zigbee</a:t>
            </a:r>
            <a:r>
              <a:rPr lang="pl-PL" dirty="0"/>
              <a:t> and Bluetooth </a:t>
            </a:r>
            <a:r>
              <a:rPr lang="pl-PL" dirty="0" err="1"/>
              <a:t>Low</a:t>
            </a:r>
            <a:r>
              <a:rPr lang="pl-PL" dirty="0"/>
              <a:t> Energy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in </a:t>
            </a:r>
            <a:r>
              <a:rPr lang="pl-PL" dirty="0" err="1"/>
              <a:t>WBANs</a:t>
            </a:r>
            <a:r>
              <a:rPr lang="pl-PL" dirty="0"/>
              <a:t>,” en, w </a:t>
            </a:r>
            <a:r>
              <a:rPr lang="pl-PL" i="1" dirty="0"/>
              <a:t>Wireless Mobile </a:t>
            </a:r>
            <a:r>
              <a:rPr lang="pl-PL" i="1" dirty="0" err="1"/>
              <a:t>Communication</a:t>
            </a:r>
            <a:r>
              <a:rPr lang="pl-PL" i="1" dirty="0"/>
              <a:t> and Healthcare</a:t>
            </a:r>
            <a:r>
              <a:rPr lang="pl-PL" dirty="0"/>
              <a:t>, Lin, J. C. i Nikita, K. S., red., ser. </a:t>
            </a:r>
            <a:r>
              <a:rPr lang="pl-PL" dirty="0" err="1"/>
              <a:t>Lecture</a:t>
            </a:r>
            <a:r>
              <a:rPr lang="pl-PL" dirty="0"/>
              <a:t> Notes of the </a:t>
            </a:r>
            <a:r>
              <a:rPr lang="pl-PL" dirty="0" err="1"/>
              <a:t>Institute</a:t>
            </a:r>
            <a:r>
              <a:rPr lang="pl-PL" dirty="0"/>
              <a:t> for </a:t>
            </a:r>
            <a:r>
              <a:rPr lang="pl-PL" dirty="0" err="1"/>
              <a:t>Computer</a:t>
            </a:r>
            <a:r>
              <a:rPr lang="pl-PL" dirty="0"/>
              <a:t> </a:t>
            </a:r>
            <a:r>
              <a:rPr lang="pl-PL" dirty="0" err="1"/>
              <a:t>Sciences</a:t>
            </a:r>
            <a:r>
              <a:rPr lang="pl-PL" dirty="0"/>
              <a:t>,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Informatics</a:t>
            </a:r>
            <a:r>
              <a:rPr lang="pl-PL" dirty="0"/>
              <a:t> and </a:t>
            </a:r>
            <a:r>
              <a:rPr lang="pl-PL" dirty="0" err="1"/>
              <a:t>Telecommunications</a:t>
            </a:r>
            <a:r>
              <a:rPr lang="pl-PL" dirty="0"/>
              <a:t> Engineering, Berlin, Heidelberg: Springer, 2011, s. 168–175, </a:t>
            </a:r>
            <a:r>
              <a:rPr lang="pl-PL" dirty="0" err="1"/>
              <a:t>isbn</a:t>
            </a:r>
            <a:r>
              <a:rPr lang="pl-PL" dirty="0"/>
              <a:t>: 978-3-642-20865-2. doi: 10.1007/978- 3-642-20865-2_22</a:t>
            </a:r>
          </a:p>
          <a:p>
            <a:r>
              <a:rPr lang="pl-PL" dirty="0"/>
              <a:t>[7] IEEE P802.15 </a:t>
            </a: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, „IEEE Standard for </a:t>
            </a:r>
            <a:r>
              <a:rPr lang="pl-PL" dirty="0" err="1"/>
              <a:t>Low-Rate</a:t>
            </a:r>
            <a:r>
              <a:rPr lang="pl-PL" dirty="0"/>
              <a:t> Wireless Networks,” IEEE, spraw. </a:t>
            </a:r>
            <a:r>
              <a:rPr lang="pl-PL" dirty="0" err="1"/>
              <a:t>tech</a:t>
            </a:r>
            <a:r>
              <a:rPr lang="pl-PL" dirty="0"/>
              <a:t>., ISBN: 9781504466899. doi: 10 . 1109 / IEEESTD . 2020 . 9144691</a:t>
            </a:r>
          </a:p>
          <a:p>
            <a:r>
              <a:rPr lang="en-US" dirty="0"/>
              <a:t>[10] McEwen, A.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Cassimally</a:t>
            </a:r>
            <a:r>
              <a:rPr lang="en-US" dirty="0"/>
              <a:t>, H., </a:t>
            </a:r>
            <a:r>
              <a:rPr lang="en-US" i="1" dirty="0"/>
              <a:t>Designing the Internet of Things</a:t>
            </a:r>
            <a:r>
              <a:rPr lang="en-US" dirty="0"/>
              <a:t>, 1 wyd. Wiley, 2013, </a:t>
            </a:r>
            <a:r>
              <a:rPr lang="en-US" dirty="0" err="1"/>
              <a:t>isbn</a:t>
            </a:r>
            <a:r>
              <a:rPr lang="en-US" dirty="0"/>
              <a:t>: 978-1-118-43062-0</a:t>
            </a:r>
            <a:endParaRPr lang="pl-PL" dirty="0"/>
          </a:p>
          <a:p>
            <a:r>
              <a:rPr lang="en-US" dirty="0"/>
              <a:t>[11] Mesh Working Group, </a:t>
            </a:r>
            <a:r>
              <a:rPr lang="en-US" i="1" dirty="0"/>
              <a:t>Mesh Profile Bluetooth® Specification</a:t>
            </a:r>
            <a:r>
              <a:rPr lang="en-US" dirty="0"/>
              <a:t>, </a:t>
            </a:r>
            <a:r>
              <a:rPr lang="en-US" dirty="0" err="1"/>
              <a:t>sty</a:t>
            </a:r>
            <a:r>
              <a:rPr lang="en-US" dirty="0"/>
              <a:t>. 2019</a:t>
            </a:r>
            <a:endParaRPr lang="pl-PL" dirty="0"/>
          </a:p>
          <a:p>
            <a:r>
              <a:rPr lang="pl-PL" dirty="0"/>
              <a:t>[15] Rzepecki, W. i Ryba, P., „</a:t>
            </a:r>
            <a:r>
              <a:rPr lang="pl-PL" dirty="0" err="1"/>
              <a:t>IoTSP</a:t>
            </a:r>
            <a:r>
              <a:rPr lang="pl-PL" dirty="0"/>
              <a:t>: 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Mesh</a:t>
            </a:r>
            <a:r>
              <a:rPr lang="pl-PL" dirty="0"/>
              <a:t> vs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Widely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Wireless </a:t>
            </a:r>
            <a:r>
              <a:rPr lang="pl-PL" dirty="0" err="1"/>
              <a:t>Protocols</a:t>
            </a:r>
            <a:r>
              <a:rPr lang="pl-PL" dirty="0"/>
              <a:t> – </a:t>
            </a:r>
            <a:r>
              <a:rPr lang="pl-PL" dirty="0" err="1"/>
              <a:t>Comparison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,” w </a:t>
            </a:r>
            <a:r>
              <a:rPr lang="pl-PL" i="1" dirty="0"/>
              <a:t>2019 7th International Conference on </a:t>
            </a:r>
            <a:r>
              <a:rPr lang="pl-PL" i="1" dirty="0" err="1"/>
              <a:t>Future</a:t>
            </a:r>
            <a:r>
              <a:rPr lang="pl-PL" i="1" dirty="0"/>
              <a:t> Internet of </a:t>
            </a:r>
            <a:r>
              <a:rPr lang="pl-PL" i="1" dirty="0" err="1"/>
              <a:t>Things</a:t>
            </a:r>
            <a:r>
              <a:rPr lang="pl-PL" i="1" dirty="0"/>
              <a:t> and </a:t>
            </a:r>
            <a:r>
              <a:rPr lang="pl-PL" i="1" dirty="0" err="1"/>
              <a:t>Cloud</a:t>
            </a:r>
            <a:r>
              <a:rPr lang="pl-PL" i="1" dirty="0"/>
              <a:t> (</a:t>
            </a:r>
            <a:r>
              <a:rPr lang="pl-PL" i="1" dirty="0" err="1"/>
              <a:t>FiCloud</a:t>
            </a:r>
            <a:r>
              <a:rPr lang="pl-PL" i="1" dirty="0"/>
              <a:t>)</a:t>
            </a:r>
            <a:r>
              <a:rPr lang="pl-PL" dirty="0"/>
              <a:t>, sierp. 2019, s. 291–295. doi: 10.1109/FiCloud.2019.00048</a:t>
            </a:r>
          </a:p>
        </p:txBody>
      </p:sp>
    </p:spTree>
    <p:extLst>
      <p:ext uri="{BB962C8B-B14F-4D97-AF65-F5344CB8AC3E}">
        <p14:creationId xmlns:p14="http://schemas.microsoft.com/office/powerpoint/2010/main" val="278756906"/>
      </p:ext>
    </p:extLst>
  </p:cSld>
  <p:clrMapOvr>
    <a:masterClrMapping/>
  </p:clrMapOvr>
  <p:transition spd="slow" advTm="268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266824" y="898525"/>
            <a:ext cx="17348202" cy="85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sz="6000" dirty="0"/>
              <a:t>Bibliografia</a:t>
            </a:r>
            <a:endParaRPr sz="60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B150F4-D77F-2770-3400-E55B5FB3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5" y="2349305"/>
            <a:ext cx="16613212" cy="9499797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[16] SA, H., </a:t>
            </a:r>
            <a:r>
              <a:rPr lang="pl-PL" i="1" dirty="0"/>
              <a:t>TCP/IP. Szkoła programowania</a:t>
            </a:r>
            <a:r>
              <a:rPr lang="pl-PL" dirty="0"/>
              <a:t>, PL, ISBN: 978-83-246-0293-3</a:t>
            </a:r>
          </a:p>
          <a:p>
            <a:r>
              <a:rPr lang="pl-PL" dirty="0"/>
              <a:t>[19] Skoro, M., </a:t>
            </a:r>
            <a:r>
              <a:rPr lang="pl-PL" i="1" dirty="0"/>
              <a:t>Fizyka</a:t>
            </a:r>
            <a:r>
              <a:rPr lang="pl-PL" dirty="0"/>
              <a:t>. Państwowe Wydawnictwo Naukowe, 1973</a:t>
            </a:r>
          </a:p>
          <a:p>
            <a:r>
              <a:rPr lang="en-US" dirty="0"/>
              <a:t>[20] ST, AN5292 - </a:t>
            </a:r>
            <a:r>
              <a:rPr lang="en-US" i="1" dirty="0"/>
              <a:t>How to build a Bluetooth ® Low Energy mesh application for STM32WB Series microcontrollers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grud</a:t>
            </a:r>
            <a:r>
              <a:rPr lang="en-US" dirty="0"/>
              <a:t>. 2021</a:t>
            </a:r>
            <a:endParaRPr lang="pl-PL" dirty="0"/>
          </a:p>
          <a:p>
            <a:r>
              <a:rPr lang="pl-PL" dirty="0"/>
              <a:t>[</a:t>
            </a:r>
            <a:r>
              <a:rPr lang="en-US" dirty="0"/>
              <a:t>28] </a:t>
            </a:r>
            <a:r>
              <a:rPr lang="pl-PL" dirty="0"/>
              <a:t>ST</a:t>
            </a:r>
            <a:r>
              <a:rPr lang="en-US" dirty="0"/>
              <a:t>, AN5289 - </a:t>
            </a:r>
            <a:r>
              <a:rPr lang="en-US" i="1" dirty="0"/>
              <a:t>Building wireless applications with STM32WB Series microcontrollers</a:t>
            </a:r>
            <a:r>
              <a:rPr lang="en-US" dirty="0"/>
              <a:t>, 2021.</a:t>
            </a:r>
            <a:endParaRPr lang="pl-PL" dirty="0"/>
          </a:p>
          <a:p>
            <a:r>
              <a:rPr lang="nb-NO" dirty="0"/>
              <a:t>[29] </a:t>
            </a:r>
            <a:r>
              <a:rPr lang="pl-PL" dirty="0"/>
              <a:t>ST</a:t>
            </a:r>
            <a:r>
              <a:rPr lang="nb-NO" dirty="0"/>
              <a:t>, PM0271 - </a:t>
            </a:r>
            <a:r>
              <a:rPr lang="nb-NO" i="1" dirty="0"/>
              <a:t>STM32WB BLE stack programming guidelines</a:t>
            </a:r>
            <a:r>
              <a:rPr lang="nb-NO" dirty="0"/>
              <a:t>, grud. 2021</a:t>
            </a:r>
            <a:endParaRPr lang="pl-PL" dirty="0"/>
          </a:p>
          <a:p>
            <a:r>
              <a:rPr lang="pl-PL" dirty="0"/>
              <a:t>[30] </a:t>
            </a:r>
            <a:r>
              <a:rPr lang="pl-PL" dirty="0" err="1"/>
              <a:t>Szabatin</a:t>
            </a:r>
            <a:r>
              <a:rPr lang="pl-PL" dirty="0"/>
              <a:t>, J., </a:t>
            </a:r>
            <a:r>
              <a:rPr lang="pl-PL" i="1" dirty="0"/>
              <a:t>Podstawy teorii sygnałów</a:t>
            </a:r>
            <a:r>
              <a:rPr lang="pl-PL" dirty="0"/>
              <a:t>. Wydawnictwa Komunikacji i Łączności, 2007, ISBN: 978-83-206-1331-5</a:t>
            </a:r>
          </a:p>
          <a:p>
            <a:r>
              <a:rPr lang="en-US" dirty="0"/>
              <a:t>[37] Wooley, M., </a:t>
            </a:r>
            <a:r>
              <a:rPr lang="en-US" i="1" dirty="0"/>
              <a:t>Bluetooth Mesh Models - Technical Overview</a:t>
            </a:r>
            <a:r>
              <a:rPr lang="en-US" dirty="0"/>
              <a:t>, mar. 2019</a:t>
            </a:r>
            <a:endParaRPr lang="pl-PL" dirty="0"/>
          </a:p>
          <a:p>
            <a:r>
              <a:rPr lang="en-US" dirty="0"/>
              <a:t>[38] Woolley, M., </a:t>
            </a:r>
            <a:r>
              <a:rPr lang="en-US" i="1" dirty="0"/>
              <a:t>Bluetooth Core Specification v5.1</a:t>
            </a:r>
            <a:r>
              <a:rPr lang="en-US" dirty="0"/>
              <a:t>, 2020</a:t>
            </a:r>
            <a:endParaRPr lang="pl-PL" dirty="0"/>
          </a:p>
          <a:p>
            <a:r>
              <a:rPr lang="en-US" dirty="0"/>
              <a:t>[39] </a:t>
            </a:r>
            <a:r>
              <a:rPr lang="pl-PL" dirty="0"/>
              <a:t>Bluetooth SIG</a:t>
            </a:r>
            <a:r>
              <a:rPr lang="en-US" dirty="0"/>
              <a:t>, </a:t>
            </a:r>
            <a:r>
              <a:rPr lang="en-US" i="1" dirty="0"/>
              <a:t>Bluetooth Core Specification Version 5.2 Feature Overview</a:t>
            </a:r>
            <a:r>
              <a:rPr lang="en-US" dirty="0"/>
              <a:t>, 2020</a:t>
            </a:r>
            <a:endParaRPr lang="pl-PL" dirty="0"/>
          </a:p>
          <a:p>
            <a:r>
              <a:rPr lang="en-US" dirty="0"/>
              <a:t>[40] </a:t>
            </a:r>
            <a:r>
              <a:rPr lang="pl-PL" dirty="0"/>
              <a:t>Bluetooth SIG</a:t>
            </a:r>
            <a:r>
              <a:rPr lang="en-US" dirty="0"/>
              <a:t>, </a:t>
            </a:r>
            <a:r>
              <a:rPr lang="en-US" i="1" dirty="0"/>
              <a:t>Bluetooth Mesh Networking - An Introduction for Developers</a:t>
            </a:r>
            <a:r>
              <a:rPr lang="en-US" dirty="0"/>
              <a:t>. </a:t>
            </a:r>
            <a:r>
              <a:rPr lang="en-US" dirty="0" err="1"/>
              <a:t>Grud</a:t>
            </a:r>
            <a:r>
              <a:rPr lang="en-US" dirty="0"/>
              <a:t>. 2020</a:t>
            </a:r>
            <a:endParaRPr lang="pl-PL" dirty="0"/>
          </a:p>
          <a:p>
            <a:r>
              <a:rPr lang="en-US" dirty="0"/>
              <a:t>[41] </a:t>
            </a:r>
            <a:r>
              <a:rPr lang="pl-PL" dirty="0"/>
              <a:t>Bluetooth SIG</a:t>
            </a:r>
            <a:r>
              <a:rPr lang="en-US" dirty="0"/>
              <a:t>, </a:t>
            </a:r>
            <a:r>
              <a:rPr lang="en-US" i="1" dirty="0"/>
              <a:t>Bluetooth® Core Specification Version 5.3 Feature Enhancements</a:t>
            </a:r>
            <a:r>
              <a:rPr lang="en-US" dirty="0"/>
              <a:t>, 2021</a:t>
            </a:r>
            <a:endParaRPr lang="pl-PL" dirty="0"/>
          </a:p>
          <a:p>
            <a:r>
              <a:rPr lang="pl-PL" dirty="0"/>
              <a:t>[42] Bluetooth SIG, </a:t>
            </a:r>
            <a:r>
              <a:rPr lang="pl-PL" i="1" dirty="0"/>
              <a:t>Bluetooth® </a:t>
            </a:r>
            <a:r>
              <a:rPr lang="pl-PL" i="1" dirty="0" err="1"/>
              <a:t>Core</a:t>
            </a:r>
            <a:r>
              <a:rPr lang="pl-PL" i="1" dirty="0"/>
              <a:t> </a:t>
            </a:r>
            <a:r>
              <a:rPr lang="pl-PL" i="1" dirty="0" err="1"/>
              <a:t>Specification</a:t>
            </a:r>
            <a:r>
              <a:rPr lang="pl-PL" i="1" dirty="0"/>
              <a:t> Version 5.0 </a:t>
            </a:r>
            <a:r>
              <a:rPr lang="pl-PL" i="1" dirty="0" err="1"/>
              <a:t>Feature</a:t>
            </a:r>
            <a:r>
              <a:rPr lang="pl-PL" i="1" dirty="0"/>
              <a:t> </a:t>
            </a:r>
            <a:r>
              <a:rPr lang="pl-PL" i="1" dirty="0" err="1"/>
              <a:t>Enhancements</a:t>
            </a:r>
            <a:r>
              <a:rPr lang="pl-PL" dirty="0"/>
              <a:t>, 2020</a:t>
            </a:r>
          </a:p>
          <a:p>
            <a:r>
              <a:rPr lang="pl-PL" dirty="0"/>
              <a:t>[43] </a:t>
            </a:r>
            <a:r>
              <a:rPr lang="pl-PL" dirty="0" err="1"/>
              <a:t>Yi</a:t>
            </a:r>
            <a:r>
              <a:rPr lang="pl-PL" dirty="0"/>
              <a:t> Lim, N. C., </a:t>
            </a:r>
            <a:r>
              <a:rPr lang="pl-PL" dirty="0" err="1"/>
              <a:t>Yong</a:t>
            </a:r>
            <a:r>
              <a:rPr lang="pl-PL" dirty="0"/>
              <a:t>, L., </a:t>
            </a:r>
            <a:r>
              <a:rPr lang="pl-PL" dirty="0" err="1"/>
              <a:t>Su</a:t>
            </a:r>
            <a:r>
              <a:rPr lang="pl-PL" dirty="0"/>
              <a:t>, H. T., </a:t>
            </a:r>
            <a:r>
              <a:rPr lang="pl-PL" dirty="0" err="1"/>
              <a:t>Yu</a:t>
            </a:r>
            <a:r>
              <a:rPr lang="pl-PL" dirty="0"/>
              <a:t> Hao </a:t>
            </a:r>
            <a:r>
              <a:rPr lang="pl-PL" dirty="0" err="1"/>
              <a:t>Chai</a:t>
            </a:r>
            <a:r>
              <a:rPr lang="pl-PL" dirty="0"/>
              <a:t>, A., </a:t>
            </a:r>
            <a:r>
              <a:rPr lang="pl-PL" dirty="0" err="1"/>
              <a:t>Vithanawasam</a:t>
            </a:r>
            <a:r>
              <a:rPr lang="pl-PL" dirty="0"/>
              <a:t>, C. K., Then, Y. L. i </a:t>
            </a:r>
            <a:r>
              <a:rPr lang="pl-PL" dirty="0" err="1"/>
              <a:t>Siang</a:t>
            </a:r>
            <a:r>
              <a:rPr lang="pl-PL" dirty="0"/>
              <a:t> </a:t>
            </a:r>
            <a:r>
              <a:rPr lang="pl-PL" dirty="0" err="1"/>
              <a:t>Tay</a:t>
            </a:r>
            <a:r>
              <a:rPr lang="pl-PL" dirty="0"/>
              <a:t>, F., „</a:t>
            </a:r>
            <a:r>
              <a:rPr lang="pl-PL" dirty="0" err="1"/>
              <a:t>Review</a:t>
            </a:r>
            <a:r>
              <a:rPr lang="pl-PL" dirty="0"/>
              <a:t> of </a:t>
            </a:r>
            <a:r>
              <a:rPr lang="pl-PL" dirty="0" err="1"/>
              <a:t>Temperature</a:t>
            </a:r>
            <a:r>
              <a:rPr lang="pl-PL" dirty="0"/>
              <a:t> and </a:t>
            </a:r>
            <a:r>
              <a:rPr lang="pl-PL" dirty="0" err="1"/>
              <a:t>Humidity</a:t>
            </a:r>
            <a:r>
              <a:rPr lang="pl-PL" dirty="0"/>
              <a:t> </a:t>
            </a:r>
            <a:r>
              <a:rPr lang="pl-PL" dirty="0" err="1"/>
              <a:t>Impacts</a:t>
            </a:r>
            <a:r>
              <a:rPr lang="pl-PL" dirty="0"/>
              <a:t> on RF </a:t>
            </a:r>
            <a:r>
              <a:rPr lang="pl-PL" dirty="0" err="1"/>
              <a:t>Signals</a:t>
            </a:r>
            <a:r>
              <a:rPr lang="pl-PL" dirty="0"/>
              <a:t>,” w 2020 </a:t>
            </a:r>
            <a:r>
              <a:rPr lang="pl-PL" i="1" dirty="0"/>
              <a:t>13th International UNIMAS Engineering Conference (</a:t>
            </a:r>
            <a:r>
              <a:rPr lang="pl-PL" i="1" dirty="0" err="1"/>
              <a:t>EnCon</a:t>
            </a:r>
            <a:r>
              <a:rPr lang="pl-PL" i="1" dirty="0"/>
              <a:t>), </a:t>
            </a:r>
            <a:r>
              <a:rPr lang="pl-PL" dirty="0"/>
              <a:t>Kota </a:t>
            </a:r>
            <a:r>
              <a:rPr lang="pl-PL" dirty="0" err="1"/>
              <a:t>Samarahan</a:t>
            </a:r>
            <a:r>
              <a:rPr lang="pl-PL" dirty="0"/>
              <a:t>, </a:t>
            </a:r>
            <a:r>
              <a:rPr lang="pl-PL" dirty="0" err="1"/>
              <a:t>Malaysia</a:t>
            </a:r>
            <a:r>
              <a:rPr lang="pl-PL" dirty="0"/>
              <a:t>: IEEE, paź. 2020, s. 1–8, </a:t>
            </a:r>
            <a:r>
              <a:rPr lang="pl-PL" dirty="0" err="1"/>
              <a:t>isbn</a:t>
            </a:r>
            <a:r>
              <a:rPr lang="pl-PL" dirty="0"/>
              <a:t>: 978-1-72819-293-2. doi: 10.1109/EnCon51501.2020.9299327</a:t>
            </a:r>
          </a:p>
          <a:p>
            <a:r>
              <a:rPr lang="pl-PL" dirty="0"/>
              <a:t>[44] </a:t>
            </a:r>
            <a:r>
              <a:rPr lang="pl-PL" dirty="0" err="1"/>
              <a:t>ZigBee</a:t>
            </a:r>
            <a:r>
              <a:rPr lang="pl-PL" dirty="0"/>
              <a:t> Alliance, </a:t>
            </a:r>
            <a:r>
              <a:rPr lang="pl-PL" i="1" dirty="0" err="1"/>
              <a:t>ZigBee</a:t>
            </a:r>
            <a:r>
              <a:rPr lang="pl-PL" i="1" dirty="0"/>
              <a:t> </a:t>
            </a:r>
            <a:r>
              <a:rPr lang="pl-PL" i="1" dirty="0" err="1"/>
              <a:t>Specification</a:t>
            </a:r>
            <a:r>
              <a:rPr lang="pl-PL" dirty="0"/>
              <a:t>, 2017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89904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3018278" y="6078640"/>
            <a:ext cx="15459554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ctr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1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Dziękuję za uwagę</a:t>
            </a:r>
            <a:endParaRPr kumimoji="0" sz="7000" b="0" i="1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75">
            <a:extLst>
              <a:ext uri="{FF2B5EF4-FFF2-40B4-BE49-F238E27FC236}">
                <a16:creationId xmlns:a16="http://schemas.microsoft.com/office/drawing/2014/main" id="{42883D7A-094A-9723-6D1E-7330A91773A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0" y="12409452"/>
            <a:ext cx="12148028" cy="12305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>
                <a:solidFill>
                  <a:schemeClr val="tx2">
                    <a:lumMod val="50000"/>
                  </a:schemeClr>
                </a:solidFill>
              </a:rPr>
              <a:t>Pełna zawartość pracy (kod źródłowy, tekst właściwy, modele 3D, surowe dane):</a:t>
            </a:r>
          </a:p>
          <a:p>
            <a:pPr marL="457200" indent="-457200" algn="l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>
                <a:hlinkClick r:id="rId5"/>
              </a:rPr>
              <a:t>https://github.com/krkruk/stm32wb_mesh_packet_error_rate</a:t>
            </a:r>
            <a:r>
              <a:rPr lang="pl-P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818950"/>
      </p:ext>
    </p:extLst>
  </p:cSld>
  <p:clrMapOvr>
    <a:masterClrMapping/>
  </p:clrMapOvr>
  <p:transition spd="slow" advTm="288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Cel i zakres pracy</a:t>
            </a:r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Komunikacja radiowa bliskiego zasięgu</a:t>
            </a:r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Przygotowanie eksperymentów i metodologia</a:t>
            </a:r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Badanie zużycia energii</a:t>
            </a:r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Badanie </a:t>
            </a:r>
            <a:r>
              <a:rPr lang="pl-PL" sz="2800" dirty="0" err="1"/>
              <a:t>Packet</a:t>
            </a:r>
            <a:r>
              <a:rPr lang="pl-PL" sz="2800" dirty="0"/>
              <a:t> Error </a:t>
            </a:r>
            <a:r>
              <a:rPr lang="pl-PL" sz="2800" dirty="0" err="1"/>
              <a:t>Rate</a:t>
            </a:r>
            <a:endParaRPr lang="pl-PL" sz="2800" dirty="0"/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Podsumowanie, wnioski</a:t>
            </a:r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Bibliografia</a:t>
            </a:r>
          </a:p>
          <a:p>
            <a:pPr marL="514350" indent="-514350">
              <a:buFont typeface="+mj-lt"/>
              <a:buAutoNum type="arabicPeriod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Spis treści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477802"/>
      </p:ext>
    </p:extLst>
  </p:cSld>
  <p:clrMapOvr>
    <a:masterClrMapping/>
  </p:clrMapOvr>
  <p:transition spd="slow" advTm="2323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4" y="3810000"/>
            <a:ext cx="12137449" cy="31934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Internet Rzeczy (</a:t>
            </a:r>
            <a:r>
              <a:rPr lang="pl-PL" sz="2800" b="1" dirty="0" err="1"/>
              <a:t>IoT</a:t>
            </a:r>
            <a:r>
              <a:rPr lang="pl-PL" sz="2800" b="1" dirty="0"/>
              <a:t> – Internet of </a:t>
            </a:r>
            <a:r>
              <a:rPr lang="pl-PL" sz="2800" b="1" dirty="0" err="1"/>
              <a:t>Things</a:t>
            </a:r>
            <a:r>
              <a:rPr lang="pl-PL" sz="28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Def. systemem złożonym z elementów (rzeczy) połączonych ze sobą w sieć, umożliwiającą wysyłanie, przesyłanie i przetwarzanie danych pomiędzy poszczególnymi węzłami.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Wybrane technologie</a:t>
            </a: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Komunikacja radiowa bliskiego zasięgu</a:t>
            </a:r>
            <a:endParaRPr dirty="0"/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E57CD188-033E-C203-8A3F-DCE2994F9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8410" y="10030252"/>
            <a:ext cx="7000951" cy="1294076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3A083570-CA87-636E-35F5-8653B8D6A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069" y="10030252"/>
            <a:ext cx="5590276" cy="1338098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81FF24AB-6891-4498-7343-6190E9115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4913" y="7451541"/>
            <a:ext cx="5462588" cy="133809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159B226-EB10-40E0-DF3E-1CA92880DECB}"/>
              </a:ext>
            </a:extLst>
          </p:cNvPr>
          <p:cNvSpPr txBox="1"/>
          <p:nvPr/>
        </p:nvSpPr>
        <p:spPr>
          <a:xfrm>
            <a:off x="7911345" y="7546365"/>
            <a:ext cx="11720947" cy="1148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Abadi" panose="020B0604020104020204" pitchFamily="34" charset="0"/>
                <a:sym typeface="Times New Roman"/>
              </a:rPr>
              <a:t>+ </a:t>
            </a:r>
            <a:r>
              <a:rPr kumimoji="0" lang="pl-PL" sz="48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Abadi" panose="020B0604020104020204" pitchFamily="34" charset="0"/>
                <a:sym typeface="Times New Roman"/>
              </a:rPr>
              <a:t>Low</a:t>
            </a:r>
            <a:r>
              <a:rPr kumimoji="0" lang="pl-PL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Abadi" panose="020B0604020104020204" pitchFamily="34" charset="0"/>
                <a:sym typeface="Times New Roman"/>
              </a:rPr>
              <a:t> Energy (v.4.0+) + </a:t>
            </a:r>
            <a:r>
              <a:rPr kumimoji="0" lang="pl-PL" sz="48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Abadi" panose="020B0604020104020204" pitchFamily="34" charset="0"/>
                <a:sym typeface="Times New Roman"/>
              </a:rPr>
              <a:t>Mesh</a:t>
            </a:r>
            <a:r>
              <a:rPr kumimoji="0" lang="pl-PL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Abadi" panose="020B0604020104020204" pitchFamily="34" charset="0"/>
                <a:sym typeface="Times New Roman"/>
              </a:rPr>
              <a:t> (v.5+)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A2B2252-CB24-7D07-9EC1-8D4A798A189C}"/>
              </a:ext>
            </a:extLst>
          </p:cNvPr>
          <p:cNvSpPr txBox="1"/>
          <p:nvPr/>
        </p:nvSpPr>
        <p:spPr>
          <a:xfrm>
            <a:off x="448417" y="11816418"/>
            <a:ext cx="4667790" cy="631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Źródło obrazów: https://en.wikipedia.org/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2355801741"/>
      </p:ext>
    </p:extLst>
  </p:cSld>
  <p:clrMapOvr>
    <a:masterClrMapping/>
  </p:clrMapOvr>
  <p:transition spd="slow" advTm="8325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6" y="3810000"/>
            <a:ext cx="6838084" cy="3048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Zużycie energii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Eksperymentalnie wyznaczenie energii konsumowanej przez urządzenie Bluetooth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Zestawienie danych doświadczalnych z wartościami wyznaczonymi w symulacji</a:t>
            </a:r>
          </a:p>
          <a:p>
            <a:pPr marL="514350" indent="-51435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200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Przygotowanie eksperymentów </a:t>
            </a:r>
            <a:br>
              <a:rPr lang="pl-PL" dirty="0"/>
            </a:br>
            <a:r>
              <a:rPr lang="pl-PL" dirty="0"/>
              <a:t>– hipotezy badawcze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08BD4A0-971D-E813-9E40-C40C88B180D7}"/>
              </a:ext>
            </a:extLst>
          </p:cNvPr>
          <p:cNvSpPr txBox="1"/>
          <p:nvPr/>
        </p:nvSpPr>
        <p:spPr>
          <a:xfrm>
            <a:off x="7863335" y="10842788"/>
            <a:ext cx="7090034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3200" dirty="0"/>
              <a:t>Wzór 1: </a:t>
            </a:r>
            <a:r>
              <a:rPr lang="pl-PL" sz="3200" dirty="0" err="1"/>
              <a:t>Packet</a:t>
            </a:r>
            <a:r>
              <a:rPr lang="pl-PL" sz="3200" dirty="0"/>
              <a:t> Error </a:t>
            </a:r>
            <a:r>
              <a:rPr lang="pl-PL" sz="3200" dirty="0" err="1"/>
              <a:t>Rate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7" name="Shape 75">
            <a:extLst>
              <a:ext uri="{FF2B5EF4-FFF2-40B4-BE49-F238E27FC236}">
                <a16:creationId xmlns:a16="http://schemas.microsoft.com/office/drawing/2014/main" id="{C44F15D0-9F25-CDFA-27F1-D7606C81E591}"/>
              </a:ext>
            </a:extLst>
          </p:cNvPr>
          <p:cNvSpPr txBox="1">
            <a:spLocks/>
          </p:cNvSpPr>
          <p:nvPr/>
        </p:nvSpPr>
        <p:spPr>
          <a:xfrm>
            <a:off x="8769927" y="3773983"/>
            <a:ext cx="9845099" cy="304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Packet</a:t>
            </a: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Error </a:t>
            </a:r>
            <a:r>
              <a:rPr lang="pl-PL" sz="2800" b="1" i="1" dirty="0" err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Rate</a:t>
            </a: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(PER)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Wyznaczenie PER zgodnie z podanym wzorem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Określone warunki badania w tym różne warunki tła radiowego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Hipoteza 1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: Wraz ze wzrostem odległości wartość PER wzrasta</a:t>
            </a:r>
          </a:p>
          <a:p>
            <a:pPr marL="457200" indent="-45720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Hipoteza 2</a:t>
            </a:r>
            <a:r>
              <a:rPr lang="pl-PL" sz="2800" i="1" dirty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: Wpływ tła radiowego na jakość transmisji danych</a:t>
            </a:r>
          </a:p>
          <a:p>
            <a:pPr marL="514350" indent="-51435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  <a:p>
            <a:pPr marL="514350" indent="-514350" hangingPunct="1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i="1" dirty="0">
              <a:solidFill>
                <a:srgbClr val="7896CF"/>
              </a:solidFill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C09390-1A57-9403-05C3-41210B1A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27" y="7379215"/>
            <a:ext cx="5276850" cy="3067050"/>
          </a:xfrm>
          <a:prstGeom prst="rect">
            <a:avLst/>
          </a:prstGeom>
        </p:spPr>
      </p:pic>
    </p:spTree>
  </p:cSld>
  <p:clrMapOvr>
    <a:masterClrMapping/>
  </p:clrMapOvr>
  <p:transition spd="slow" advTm="539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4" y="3390900"/>
            <a:ext cx="7061249" cy="82583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Badanie zużycia energii dla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BLE </a:t>
            </a:r>
            <a:r>
              <a:rPr lang="pl-PL" sz="2800" dirty="0" err="1"/>
              <a:t>Heart</a:t>
            </a:r>
            <a:r>
              <a:rPr lang="pl-PL" sz="2800" dirty="0"/>
              <a:t> </a:t>
            </a:r>
            <a:r>
              <a:rPr lang="pl-PL" sz="2800" dirty="0" err="1"/>
              <a:t>Rate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 err="1"/>
              <a:t>Mesh</a:t>
            </a:r>
            <a:r>
              <a:rPr lang="pl-PL" sz="2800" dirty="0"/>
              <a:t>, model </a:t>
            </a:r>
            <a:r>
              <a:rPr lang="pl-PL" sz="2800" dirty="0" err="1"/>
              <a:t>Generic</a:t>
            </a:r>
            <a:r>
              <a:rPr lang="pl-PL" sz="2800" dirty="0"/>
              <a:t> </a:t>
            </a:r>
            <a:r>
              <a:rPr lang="pl-PL" sz="2800" dirty="0" err="1"/>
              <a:t>OnOff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Akwizycja danych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STM32CubeMonitor-Power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STM32CubeIDE + PCC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Parametry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Częstotliwość próbkowania: 100Hz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Okno pomiarów: 50s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 err="1"/>
              <a:t>V</a:t>
            </a:r>
            <a:r>
              <a:rPr lang="pl-PL" sz="2800" baseline="-25000" dirty="0" err="1"/>
              <a:t>cc</a:t>
            </a:r>
            <a:r>
              <a:rPr lang="pl-PL" sz="2800" dirty="0"/>
              <a:t>: 3.3V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Rejestrowana wartość: i(t)</a:t>
            </a: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200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Przygotowanie eksperymentów i metodologia </a:t>
            </a:r>
            <a:br>
              <a:rPr lang="pl-PL" dirty="0"/>
            </a:br>
            <a:r>
              <a:rPr lang="pl-PL" dirty="0"/>
              <a:t>– zużycie energii</a:t>
            </a:r>
            <a:endParaRPr dirty="0"/>
          </a:p>
        </p:txBody>
      </p:sp>
      <p:pic>
        <p:nvPicPr>
          <p:cNvPr id="3" name="Obraz 2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CF925E62-5284-3C6E-A9CD-12DC52A704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9" y="3220243"/>
            <a:ext cx="7902123" cy="691435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E7E948C-D1AE-4A0C-1B77-6952412DC060}"/>
              </a:ext>
            </a:extLst>
          </p:cNvPr>
          <p:cNvSpPr txBox="1"/>
          <p:nvPr/>
        </p:nvSpPr>
        <p:spPr>
          <a:xfrm>
            <a:off x="8795278" y="10796258"/>
            <a:ext cx="7663921" cy="207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1: Podłączony zestaw pomiarowy: X-NUCLEO-LPM01A + P-NUCLEO-WB55</a:t>
            </a:r>
          </a:p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351738"/>
      </p:ext>
    </p:extLst>
  </p:cSld>
  <p:clrMapOvr>
    <a:masterClrMapping/>
  </p:clrMapOvr>
  <p:transition spd="slow" advTm="7542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5" y="3390900"/>
            <a:ext cx="15056908" cy="33008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Badanie PER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Środowiska: teren leśny (Kampinos, Roztoka), teren zurbanizowany (Pola Mokotowskie)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Odległości międzywęzłowe: 1.5m; 3m; 5m; 8m; 10m; 13m; 16m; 21m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Interwały wysyłanych wiadomości: 100ms; 500ms; 800ms; 1300ms; 2100ms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Okres trwania pojedynczej sesji pomiarowej: 20s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200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Przygotowanie eksperymentów i metodologia </a:t>
            </a:r>
            <a:br>
              <a:rPr lang="pl-PL" dirty="0"/>
            </a:br>
            <a:r>
              <a:rPr lang="pl-PL" dirty="0"/>
              <a:t>– </a:t>
            </a:r>
            <a:r>
              <a:rPr lang="pl-PL" dirty="0" err="1"/>
              <a:t>Packet</a:t>
            </a:r>
            <a:r>
              <a:rPr lang="pl-PL" dirty="0"/>
              <a:t> Error </a:t>
            </a:r>
            <a:r>
              <a:rPr lang="pl-PL" dirty="0" err="1"/>
              <a:t>Rate</a:t>
            </a:r>
            <a:r>
              <a:rPr lang="pl-PL" dirty="0"/>
              <a:t> (PER), metodologia</a:t>
            </a:r>
            <a:endParaRPr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0BA16C-94DA-13DD-AA5F-ACA06F9F0BC2}"/>
              </a:ext>
            </a:extLst>
          </p:cNvPr>
          <p:cNvSpPr txBox="1"/>
          <p:nvPr/>
        </p:nvSpPr>
        <p:spPr>
          <a:xfrm>
            <a:off x="1266823" y="9758793"/>
            <a:ext cx="8438285" cy="705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</a:t>
            </a:r>
            <a:r>
              <a:rPr lang="pl-PL" sz="2400" dirty="0"/>
              <a:t>2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Odległości międzywęzłowe – schemat poglądowy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7E7D666-6925-611B-84BC-1F6792E3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7024256"/>
            <a:ext cx="10433340" cy="2402026"/>
          </a:xfrm>
          <a:prstGeom prst="rect">
            <a:avLst/>
          </a:prstGeom>
        </p:spPr>
      </p:pic>
      <p:pic>
        <p:nvPicPr>
          <p:cNvPr id="9" name="Obraz 8" descr="Obraz zawierający tekst, zegar, różowy&#10;&#10;Opis wygenerowany automatycznie">
            <a:extLst>
              <a:ext uri="{FF2B5EF4-FFF2-40B4-BE49-F238E27FC236}">
                <a16:creationId xmlns:a16="http://schemas.microsoft.com/office/drawing/2014/main" id="{26C9F46D-58C1-3296-85D3-3C666A097A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5980" y="8084127"/>
            <a:ext cx="7353075" cy="295348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E977410-EE05-FBDC-32EE-EE6B4E68BFF6}"/>
              </a:ext>
            </a:extLst>
          </p:cNvPr>
          <p:cNvSpPr txBox="1"/>
          <p:nvPr/>
        </p:nvSpPr>
        <p:spPr>
          <a:xfrm>
            <a:off x="10185262" y="11168471"/>
            <a:ext cx="7894509" cy="705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</a:t>
            </a:r>
            <a:r>
              <a:rPr lang="pl-PL" sz="2400" dirty="0"/>
              <a:t>3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Zestaw trzech węzłów </a:t>
            </a:r>
            <a:r>
              <a:rPr kumimoji="0" lang="pl-PL" sz="24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Mesh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P-NUCLEO-WB55</a:t>
            </a:r>
          </a:p>
        </p:txBody>
      </p:sp>
    </p:spTree>
    <p:extLst>
      <p:ext uri="{BB962C8B-B14F-4D97-AF65-F5344CB8AC3E}">
        <p14:creationId xmlns:p14="http://schemas.microsoft.com/office/powerpoint/2010/main" val="2185378561"/>
      </p:ext>
    </p:extLst>
  </p:cSld>
  <p:clrMapOvr>
    <a:masterClrMapping/>
  </p:clrMapOvr>
  <p:transition spd="slow" advTm="1133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266824" y="898525"/>
            <a:ext cx="17348202" cy="200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Przygotowanie eksperymentów i metodologia </a:t>
            </a:r>
            <a:br>
              <a:rPr lang="pl-PL" dirty="0"/>
            </a:br>
            <a:r>
              <a:rPr lang="pl-PL" dirty="0"/>
              <a:t>– </a:t>
            </a:r>
            <a:r>
              <a:rPr lang="pl-PL" dirty="0" err="1"/>
              <a:t>Packet</a:t>
            </a:r>
            <a:r>
              <a:rPr lang="pl-PL" dirty="0"/>
              <a:t> Error </a:t>
            </a:r>
            <a:r>
              <a:rPr lang="pl-PL" dirty="0" err="1"/>
              <a:t>Rate</a:t>
            </a:r>
            <a:r>
              <a:rPr lang="pl-PL" dirty="0"/>
              <a:t>, kalibracja podstawy czasu</a:t>
            </a:r>
            <a:endParaRPr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E7E948C-D1AE-4A0C-1B77-6952412DC060}"/>
              </a:ext>
            </a:extLst>
          </p:cNvPr>
          <p:cNvSpPr txBox="1"/>
          <p:nvPr/>
        </p:nvSpPr>
        <p:spPr>
          <a:xfrm>
            <a:off x="9252278" y="10314455"/>
            <a:ext cx="7629525" cy="144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6: Kalibracja a wartości wyliczone (na podstawie kodu źródłowego)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97796D3-AB41-01F0-BCD6-4BFE2F5C5050}"/>
              </a:ext>
            </a:extLst>
          </p:cNvPr>
          <p:cNvSpPr txBox="1"/>
          <p:nvPr/>
        </p:nvSpPr>
        <p:spPr>
          <a:xfrm>
            <a:off x="740752" y="10314455"/>
            <a:ext cx="7629525" cy="144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5: Okno aplikacji w trybie kalibracyjnym – aplikacja akwizycji danych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ABFBD8B-5E90-FC4F-036B-291F73BB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78" y="7784448"/>
            <a:ext cx="7629525" cy="2171700"/>
          </a:xfrm>
          <a:prstGeom prst="rect">
            <a:avLst/>
          </a:prstGeom>
        </p:spPr>
      </p:pic>
      <p:pic>
        <p:nvPicPr>
          <p:cNvPr id="11" name="Obraz 10" descr="Obraz zawierający tekst, zrzut ekranu, monitor&#10;&#10;Opis wygenerowany automatycznie">
            <a:extLst>
              <a:ext uri="{FF2B5EF4-FFF2-40B4-BE49-F238E27FC236}">
                <a16:creationId xmlns:a16="http://schemas.microsoft.com/office/drawing/2014/main" id="{5EF7AB44-E016-9F55-3B06-5730CD9070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715" y="3260457"/>
            <a:ext cx="7275562" cy="669569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9649C5-5470-1742-8B0B-44CC487A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278" y="3260457"/>
            <a:ext cx="5524500" cy="1400175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2536F67-A421-0018-D460-124B7A679651}"/>
              </a:ext>
            </a:extLst>
          </p:cNvPr>
          <p:cNvSpPr txBox="1"/>
          <p:nvPr/>
        </p:nvSpPr>
        <p:spPr>
          <a:xfrm>
            <a:off x="9252279" y="5018939"/>
            <a:ext cx="6011168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4: </a:t>
            </a: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Mesh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 Serial Gateway</a:t>
            </a:r>
          </a:p>
        </p:txBody>
      </p:sp>
    </p:spTree>
    <p:extLst>
      <p:ext uri="{BB962C8B-B14F-4D97-AF65-F5344CB8AC3E}">
        <p14:creationId xmlns:p14="http://schemas.microsoft.com/office/powerpoint/2010/main" val="3319879166"/>
      </p:ext>
    </p:extLst>
  </p:cSld>
  <p:clrMapOvr>
    <a:masterClrMapping/>
  </p:clrMapOvr>
  <p:transition spd="slow" advTm="6084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29B7371-BB2C-9545-6655-F8DCEBA1FFBC}"/>
              </a:ext>
            </a:extLst>
          </p:cNvPr>
          <p:cNvSpPr/>
          <p:nvPr/>
        </p:nvSpPr>
        <p:spPr>
          <a:xfrm>
            <a:off x="19181618" y="11219326"/>
            <a:ext cx="5202382" cy="1374456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4000" b="0" i="0" u="none" strike="noStrike" cap="none" spc="0" normalizeH="0" baseline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Badanie zużycia energii</a:t>
            </a:r>
            <a:endParaRPr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EE48D46-E58B-A68E-FF9F-8BC69F621A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38243"/>
            <a:ext cx="11721706" cy="571173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9AFACD0-CE34-C4F6-FE4C-8B0250131080}"/>
              </a:ext>
            </a:extLst>
          </p:cNvPr>
          <p:cNvSpPr txBox="1"/>
          <p:nvPr/>
        </p:nvSpPr>
        <p:spPr>
          <a:xfrm>
            <a:off x="500655" y="7786049"/>
            <a:ext cx="10638400" cy="2593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</a:t>
            </a:r>
            <a:r>
              <a:rPr lang="pl-PL" sz="2400" dirty="0"/>
              <a:t>7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Zestawienie zużycia prądu dla usługi </a:t>
            </a:r>
            <a:r>
              <a:rPr kumimoji="0" lang="pl-PL" sz="24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Heart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 </a:t>
            </a:r>
            <a:r>
              <a:rPr kumimoji="0" lang="pl-PL" sz="24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Rate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 w zależności od trybu działania: </a:t>
            </a:r>
          </a:p>
          <a:p>
            <a:pPr marL="342900" marR="0" indent="-34290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Połączenia</a:t>
            </a:r>
          </a:p>
          <a:p>
            <a:pPr marL="342900" marR="0" indent="-34290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Fast Advertising (80 – 100ms ping)</a:t>
            </a:r>
            <a:endParaRPr kumimoji="0" lang="pl-PL" sz="2400" b="0" i="0" u="none" strike="noStrike" cap="none" spc="0" normalizeH="0" baseline="0" dirty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  <a:p>
            <a:pPr marL="342900" marR="0" indent="-342900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Low Power Advertising (1 – 2,5s ping)</a:t>
            </a:r>
            <a:endParaRPr kumimoji="0" lang="pl-PL" sz="2400" b="0" i="0" u="none" strike="noStrike" cap="none" spc="0" normalizeH="0" baseline="0" dirty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E205F51-B899-FE3F-CC5C-004494BCA7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1706" y="5074436"/>
            <a:ext cx="12161639" cy="571173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995FF3F-96A9-0BB3-C6AB-0F99848B91EE}"/>
              </a:ext>
            </a:extLst>
          </p:cNvPr>
          <p:cNvSpPr txBox="1"/>
          <p:nvPr/>
        </p:nvSpPr>
        <p:spPr>
          <a:xfrm>
            <a:off x="15096975" y="10878666"/>
            <a:ext cx="6996257" cy="1148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</a:t>
            </a:r>
            <a:r>
              <a:rPr lang="pl-PL" sz="2400" dirty="0"/>
              <a:t>8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Zestawienie zużycia prądu dla BLE </a:t>
            </a:r>
            <a:r>
              <a:rPr kumimoji="0" lang="pl-PL" sz="24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Mesh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 w zależności od trybu działania</a:t>
            </a:r>
          </a:p>
        </p:txBody>
      </p:sp>
    </p:spTree>
    <p:extLst>
      <p:ext uri="{BB962C8B-B14F-4D97-AF65-F5344CB8AC3E}">
        <p14:creationId xmlns:p14="http://schemas.microsoft.com/office/powerpoint/2010/main" val="2506429519"/>
      </p:ext>
    </p:extLst>
  </p:cSld>
  <p:clrMapOvr>
    <a:masterClrMapping/>
  </p:clrMapOvr>
  <p:transition spd="slow" advTm="12170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787792" y="3207435"/>
            <a:ext cx="8108558" cy="83411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Symulacja a BLE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Rzeczywiste zużycie energii BLE HRT około 4x mniejsze niż wynikłe ze zgrubnej symulacji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b="1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b="1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b="1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sz="2800" b="1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b="1" dirty="0"/>
              <a:t>Porównanie </a:t>
            </a:r>
            <a:r>
              <a:rPr lang="pl-PL" sz="2800" b="1" dirty="0" err="1"/>
              <a:t>Mesh</a:t>
            </a:r>
            <a:r>
              <a:rPr lang="pl-PL" sz="2800" b="1" dirty="0"/>
              <a:t> (</a:t>
            </a:r>
            <a:r>
              <a:rPr lang="pl-PL" sz="2800" b="1" dirty="0" err="1"/>
              <a:t>Generic</a:t>
            </a:r>
            <a:r>
              <a:rPr lang="pl-PL" sz="2800" b="1" dirty="0"/>
              <a:t> Server </a:t>
            </a:r>
            <a:r>
              <a:rPr lang="pl-PL" sz="2800" b="1" dirty="0" err="1"/>
              <a:t>OnOff</a:t>
            </a:r>
            <a:r>
              <a:rPr lang="pl-PL" sz="2800" b="1" dirty="0"/>
              <a:t>) z BLE HRT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20-krotna różnica poboru mocy na korzyść BLE HRT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Węzeł </a:t>
            </a:r>
            <a:r>
              <a:rPr lang="pl-PL" sz="2800" dirty="0" err="1"/>
              <a:t>Mesh</a:t>
            </a:r>
            <a:r>
              <a:rPr lang="pl-PL" sz="2800" dirty="0"/>
              <a:t> </a:t>
            </a:r>
            <a:r>
              <a:rPr lang="pl-PL" sz="2800" dirty="0" err="1"/>
              <a:t>Relay</a:t>
            </a:r>
            <a:r>
              <a:rPr lang="pl-PL" sz="2800" dirty="0"/>
              <a:t> ma inne cele niż BLE HRT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Za dokumentacją, odpowiednikiem standardowego BLE (pobór energii) w </a:t>
            </a:r>
            <a:r>
              <a:rPr lang="pl-PL" sz="2800" dirty="0" err="1"/>
              <a:t>Mesh</a:t>
            </a:r>
            <a:r>
              <a:rPr lang="pl-PL" sz="2800" dirty="0"/>
              <a:t> to LPN (w parze z </a:t>
            </a:r>
            <a:r>
              <a:rPr lang="pl-PL" sz="2800" dirty="0" err="1"/>
              <a:t>Friend</a:t>
            </a:r>
            <a:r>
              <a:rPr lang="pl-PL" sz="2800" dirty="0"/>
              <a:t> </a:t>
            </a:r>
            <a:r>
              <a:rPr lang="pl-PL" sz="2800" dirty="0" err="1"/>
              <a:t>Node</a:t>
            </a:r>
            <a:r>
              <a:rPr lang="pl-PL" sz="2800" dirty="0"/>
              <a:t>)</a:t>
            </a: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Badanie zużycia energii</a:t>
            </a:r>
            <a:endParaRPr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D3CFDF4-22C7-A2A3-7938-7D9C47C9A76E}"/>
              </a:ext>
            </a:extLst>
          </p:cNvPr>
          <p:cNvSpPr txBox="1"/>
          <p:nvPr/>
        </p:nvSpPr>
        <p:spPr>
          <a:xfrm>
            <a:off x="9425287" y="11635241"/>
            <a:ext cx="9189739" cy="705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10: Porównanie zużycia energii BT </a:t>
            </a:r>
            <a:r>
              <a:rPr kumimoji="0" lang="pl-PL" sz="24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Mesh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 (</a:t>
            </a:r>
            <a:r>
              <a:rPr kumimoji="0" lang="pl-PL" sz="2400" b="0" i="0" u="none" strike="noStrike" cap="none" spc="0" normalizeH="0" baseline="0" dirty="0" err="1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Relay</a:t>
            </a: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) vs BLE HRT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D52E8C9-11E4-78ED-7A0E-5E8B42364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67" y="7315323"/>
            <a:ext cx="9189739" cy="44318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5CF3981-C819-3B01-DC90-F2F922A9C1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538" y="3207435"/>
            <a:ext cx="7391401" cy="288703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5985C86-AB41-2900-7510-F2160E562651}"/>
              </a:ext>
            </a:extLst>
          </p:cNvPr>
          <p:cNvSpPr txBox="1"/>
          <p:nvPr/>
        </p:nvSpPr>
        <p:spPr>
          <a:xfrm>
            <a:off x="9425288" y="6016704"/>
            <a:ext cx="9189738" cy="705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spc="0" normalizeH="0" baseline="0" dirty="0">
                <a:ln>
                  <a:noFill/>
                </a:ln>
                <a:solidFill>
                  <a:srgbClr val="6ABA9C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Rysunek 9: Symulacja BLE. </a:t>
            </a:r>
            <a:r>
              <a:rPr lang="pl-PL" sz="2400" dirty="0"/>
              <a:t>Średnie zużycie prądu=2.95mA~9,8mW</a:t>
            </a:r>
            <a:endParaRPr kumimoji="0" lang="pl-PL" sz="2400" b="0" i="0" u="none" strike="noStrike" cap="none" spc="0" normalizeH="0" baseline="0" dirty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154403"/>
      </p:ext>
    </p:extLst>
  </p:cSld>
  <p:clrMapOvr>
    <a:masterClrMapping/>
  </p:clrMapOvr>
  <p:transition spd="slow" advTm="53787"/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1800</Words>
  <Application>Microsoft Office PowerPoint</Application>
  <PresentationFormat>Niestandardowy</PresentationFormat>
  <Paragraphs>190</Paragraphs>
  <Slides>17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5" baseType="lpstr">
      <vt:lpstr>Abadi</vt:lpstr>
      <vt:lpstr>Adagio_Slab</vt:lpstr>
      <vt:lpstr>Adagio_Slab-Regular_italic</vt:lpstr>
      <vt:lpstr>Arial</vt:lpstr>
      <vt:lpstr>Helvetica</vt:lpstr>
      <vt:lpstr>Radikal WUT</vt:lpstr>
      <vt:lpstr>Times New Roman</vt:lpstr>
      <vt:lpstr>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>Wydział Elektryczny, Politechnika Warszawska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na obronę pracy dyplomowej</dc:title>
  <dc:subject/>
  <dc:creator>krzysztof.kruk.stud@pw.edu.pl;Grzegorz.Sarwas@pw.edu.pl;Wlodzimierz.Dabrowski@pw.edu.pl</dc:creator>
  <cp:keywords>Prace dyplomowe</cp:keywords>
  <dc:description>Wersja 1.0</dc:description>
  <cp:lastModifiedBy>Krzysztof Kruk</cp:lastModifiedBy>
  <cp:revision>24</cp:revision>
  <dcterms:modified xsi:type="dcterms:W3CDTF">2022-06-22T22:58:40Z</dcterms:modified>
  <cp:category>Dyplom</cp:category>
</cp:coreProperties>
</file>