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72" r:id="rId3"/>
    <p:sldId id="262" r:id="rId4"/>
    <p:sldId id="263" r:id="rId5"/>
    <p:sldId id="264" r:id="rId6"/>
    <p:sldId id="265" r:id="rId7"/>
    <p:sldId id="267" r:id="rId8"/>
    <p:sldId id="273" r:id="rId9"/>
    <p:sldId id="266" r:id="rId10"/>
    <p:sldId id="270" r:id="rId11"/>
    <p:sldId id="269" r:id="rId12"/>
    <p:sldId id="271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1" r:id="rId21"/>
    <p:sldId id="280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443785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764704"/>
            <a:ext cx="1905000" cy="666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927606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4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48983"/>
              </p:ext>
            </p:extLst>
          </p:nvPr>
        </p:nvGraphicFramePr>
        <p:xfrm>
          <a:off x="539552" y="2276872"/>
          <a:ext cx="835292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6768752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ko-KR" altLang="en-US" sz="14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애트리뷰트</a:t>
                      </a:r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기술하는 정보</a:t>
                      </a:r>
                      <a:r>
                        <a:rPr kumimoji="0" lang="en-US" altLang="ko-KR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4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애트리뷰트의</a:t>
                      </a:r>
                      <a:r>
                        <a:rPr kumimoji="0" lang="ko-KR" altLang="en-US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역할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autoFlush</a:t>
                      </a:r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출력 버퍼가 모두 찼을 때의 동작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출력 버퍼의 크기</a:t>
                      </a:r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default = 8Kb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contentType</a:t>
                      </a:r>
                      <a:endParaRPr kumimoji="0" lang="en-US" altLang="ko-K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페이지가 생성하는 문서의 종류와 그 문서를 웹 브라우저로 전송할 때 사용되는 </a:t>
                      </a:r>
                      <a:r>
                        <a:rPr kumimoji="0"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타입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errorPage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에러를 처리할 </a:t>
                      </a:r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페이지의 </a:t>
                      </a:r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페이지로부터 생성되는 </a:t>
                      </a:r>
                      <a:r>
                        <a:rPr kumimoji="0"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클래스의 슈퍼클래스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스크립팅</a:t>
                      </a:r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요소 안에서 사용할 자바 클래스와 인터페이스를 </a:t>
                      </a:r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endParaRPr kumimoji="0" lang="ko-KR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isErrorPage</a:t>
                      </a:r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에러를 처리하는 </a:t>
                      </a:r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페이지인지 여부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스크립팅</a:t>
                      </a:r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요소 안에서 사용할 프로그래밍 언어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pageEncoding</a:t>
                      </a:r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페이지의 </a:t>
                      </a:r>
                      <a:r>
                        <a:rPr kumimoji="0"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r>
                        <a:rPr kumimoji="0"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타입 	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 smtClean="0"/>
              <a:t>지시자 </a:t>
            </a:r>
            <a:r>
              <a:rPr lang="en-US" altLang="ko-KR" sz="2000" dirty="0" smtClean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33481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  <a:p>
            <a:pPr lvl="1"/>
            <a:r>
              <a:rPr lang="ko-KR" altLang="en-US" sz="1900" b="1" dirty="0"/>
              <a:t>선언문</a:t>
            </a:r>
            <a:r>
              <a:rPr lang="en-US" altLang="ko-KR" sz="1900" b="1" dirty="0"/>
              <a:t>(Declaration) </a:t>
            </a:r>
            <a:r>
              <a:rPr lang="en-US" altLang="ko-KR" sz="1900" dirty="0"/>
              <a:t>- </a:t>
            </a:r>
            <a:r>
              <a:rPr lang="en-US" altLang="ko-KR" sz="1900" b="1" dirty="0" smtClean="0">
                <a:solidFill>
                  <a:schemeClr val="accent5">
                    <a:lumMod val="75000"/>
                  </a:schemeClr>
                </a:solidFill>
              </a:rPr>
              <a:t>&lt;%!   %&gt; </a:t>
            </a:r>
            <a:r>
              <a:rPr lang="en-US" altLang="ko-KR" sz="1900" dirty="0"/>
              <a:t>: </a:t>
            </a:r>
            <a:r>
              <a:rPr lang="ko-KR" altLang="en-US" sz="1900" dirty="0"/>
              <a:t>전역변수 </a:t>
            </a:r>
            <a:r>
              <a:rPr lang="ko-KR" altLang="en-US" sz="1900" dirty="0" smtClean="0"/>
              <a:t>선언 및 </a:t>
            </a:r>
            <a:r>
              <a:rPr lang="ko-KR" altLang="en-US" sz="1900" dirty="0" err="1" smtClean="0"/>
              <a:t>메소드</a:t>
            </a:r>
            <a:r>
              <a:rPr lang="ko-KR" altLang="en-US" sz="1900" dirty="0" smtClean="0"/>
              <a:t> 선언에 사용</a:t>
            </a:r>
            <a:endParaRPr lang="en-US" altLang="ko-KR" sz="1900" dirty="0" smtClean="0"/>
          </a:p>
          <a:p>
            <a:pPr marL="457200" lvl="1" indent="0">
              <a:buNone/>
            </a:pP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  <a:p>
            <a:pPr lvl="1"/>
            <a:r>
              <a:rPr lang="ko-KR" altLang="en-US" sz="1900" b="1" dirty="0" err="1" smtClean="0"/>
              <a:t>스크립트릿</a:t>
            </a:r>
            <a:r>
              <a:rPr lang="en-US" altLang="ko-KR" sz="1900" b="1" dirty="0"/>
              <a:t>(</a:t>
            </a:r>
            <a:r>
              <a:rPr lang="en-US" altLang="ko-KR" sz="1900" b="1" dirty="0" err="1"/>
              <a:t>Scriptlet</a:t>
            </a:r>
            <a:r>
              <a:rPr lang="en-US" altLang="ko-KR" sz="1900" b="1" dirty="0"/>
              <a:t>)</a:t>
            </a:r>
            <a:r>
              <a:rPr lang="en-US" altLang="ko-KR" sz="1900" dirty="0"/>
              <a:t> - </a:t>
            </a:r>
            <a:r>
              <a:rPr lang="en-US" altLang="ko-KR" sz="1900" b="1" dirty="0">
                <a:solidFill>
                  <a:schemeClr val="accent5">
                    <a:lumMod val="75000"/>
                  </a:schemeClr>
                </a:solidFill>
              </a:rPr>
              <a:t>&lt;% </a:t>
            </a:r>
            <a:r>
              <a:rPr lang="en-US" altLang="ko-KR" sz="1900" b="1" dirty="0" smtClean="0">
                <a:solidFill>
                  <a:schemeClr val="accent5">
                    <a:lumMod val="75000"/>
                  </a:schemeClr>
                </a:solidFill>
              </a:rPr>
              <a:t>  %&gt; </a:t>
            </a:r>
            <a:r>
              <a:rPr lang="en-US" altLang="ko-KR" sz="1900" dirty="0"/>
              <a:t>: </a:t>
            </a:r>
            <a:r>
              <a:rPr lang="ko-KR" altLang="en-US" sz="1900" dirty="0"/>
              <a:t>프로그래밍 코드 기술에 사용 </a:t>
            </a:r>
            <a:endParaRPr lang="en-US" altLang="ko-KR" sz="1900" dirty="0" smtClean="0"/>
          </a:p>
          <a:p>
            <a:pPr lvl="1"/>
            <a:endParaRPr lang="en-US" altLang="ko-KR" sz="2000" dirty="0" smtClean="0"/>
          </a:p>
          <a:p>
            <a:pPr lvl="1"/>
            <a:endParaRPr lang="ko-KR" altLang="en-US" sz="2000" dirty="0"/>
          </a:p>
          <a:p>
            <a:pPr lvl="1"/>
            <a:r>
              <a:rPr lang="ko-KR" altLang="en-US" sz="1900" b="1" dirty="0" err="1" smtClean="0"/>
              <a:t>표현식</a:t>
            </a:r>
            <a:r>
              <a:rPr lang="en-US" altLang="ko-KR" sz="1900" b="1" dirty="0"/>
              <a:t>(Expression) </a:t>
            </a:r>
            <a:r>
              <a:rPr lang="en-US" altLang="ko-KR" sz="1900" dirty="0"/>
              <a:t>- </a:t>
            </a:r>
            <a:r>
              <a:rPr lang="en-US" altLang="ko-KR" sz="1900" b="1" dirty="0" smtClean="0">
                <a:solidFill>
                  <a:schemeClr val="accent5">
                    <a:lumMod val="75000"/>
                  </a:schemeClr>
                </a:solidFill>
              </a:rPr>
              <a:t>&lt;%=   %&gt;</a:t>
            </a:r>
            <a:r>
              <a:rPr lang="en-US" altLang="ko-KR" sz="1900" dirty="0" smtClean="0"/>
              <a:t> </a:t>
            </a:r>
            <a:r>
              <a:rPr lang="en-US" altLang="ko-KR" sz="1900" dirty="0"/>
              <a:t>: </a:t>
            </a:r>
            <a:r>
              <a:rPr lang="ko-KR" altLang="en-US" sz="1900" dirty="0"/>
              <a:t>화면에 출력할 내용 기술에 사용 </a:t>
            </a:r>
            <a:endParaRPr lang="en-US" altLang="ko-KR" sz="1900" dirty="0" smtClean="0"/>
          </a:p>
          <a:p>
            <a:pPr lvl="1"/>
            <a:endParaRPr lang="ko-KR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4968552" cy="93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93" y="4149080"/>
            <a:ext cx="2716535" cy="61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5229200"/>
            <a:ext cx="2664296" cy="89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65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</a:t>
            </a:r>
            <a:r>
              <a:rPr lang="ko-KR" altLang="en-US" dirty="0"/>
              <a:t>포</a:t>
            </a:r>
          </a:p>
        </p:txBody>
      </p:sp>
    </p:spTree>
    <p:extLst>
      <p:ext uri="{BB962C8B-B14F-4D97-AF65-F5344CB8AC3E}">
        <p14:creationId xmlns:p14="http://schemas.microsoft.com/office/powerpoint/2010/main" val="324854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xport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1725145"/>
            <a:ext cx="4065889" cy="481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00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6" y="1628800"/>
            <a:ext cx="4720931" cy="314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4373229" y="2602408"/>
            <a:ext cx="504055" cy="288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28931"/>
            <a:ext cx="5292080" cy="2976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373229" y="4941168"/>
            <a:ext cx="3394720" cy="645697"/>
          </a:xfrm>
        </p:spPr>
        <p:txBody>
          <a:bodyPr>
            <a:normAutofit/>
          </a:bodyPr>
          <a:lstStyle/>
          <a:p>
            <a:pPr lvl="2"/>
            <a:r>
              <a:rPr lang="en-US" altLang="ko-KR" sz="1600" dirty="0" smtClean="0"/>
              <a:t>tomcat</a:t>
            </a:r>
            <a:r>
              <a:rPr lang="ko-KR" altLang="en-US" sz="1600" dirty="0" smtClean="0"/>
              <a:t> 폴더</a:t>
            </a:r>
            <a:r>
              <a:rPr lang="en-US" altLang="ko-KR" sz="1600" dirty="0" smtClean="0"/>
              <a:t>\</a:t>
            </a:r>
            <a:r>
              <a:rPr lang="en-US" altLang="ko-KR" sz="1600" dirty="0" err="1" smtClean="0"/>
              <a:t>webapps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4369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</a:t>
            </a:r>
            <a:r>
              <a:rPr lang="ko-KR" altLang="en-US" dirty="0" smtClean="0"/>
              <a:t> 서비스 시작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3024336" cy="295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395536" y="3941682"/>
            <a:ext cx="720080" cy="288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85288"/>
            <a:ext cx="5044455" cy="393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03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에서 요청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401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nameInput.html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5524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89040"/>
            <a:ext cx="4563205" cy="267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61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 err="1" smtClean="0"/>
              <a:t>nameOutput.jsp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작성</a:t>
            </a:r>
            <a:endParaRPr lang="en-US" altLang="ko-KR" sz="2600" dirty="0" smtClean="0"/>
          </a:p>
          <a:p>
            <a:endParaRPr lang="en-US" altLang="ko-KR" sz="2600" dirty="0" smtClean="0"/>
          </a:p>
          <a:p>
            <a:endParaRPr lang="en-US" altLang="ko-KR" sz="2600" dirty="0" smtClean="0"/>
          </a:p>
          <a:p>
            <a:endParaRPr lang="en-US" altLang="ko-KR" sz="2600" dirty="0"/>
          </a:p>
          <a:p>
            <a:pPr marL="118872" indent="0">
              <a:buNone/>
            </a:pPr>
            <a:endParaRPr lang="en-US" altLang="ko-KR" sz="2600" dirty="0" smtClean="0"/>
          </a:p>
          <a:p>
            <a:r>
              <a:rPr lang="en-US" altLang="ko-KR" sz="2600" dirty="0" smtClean="0"/>
              <a:t>nameInput.html</a:t>
            </a:r>
            <a:r>
              <a:rPr lang="ko-KR" altLang="en-US" sz="2600" dirty="0" smtClean="0"/>
              <a:t>에서 실행</a:t>
            </a:r>
            <a:endParaRPr lang="ko-KR" altLang="en-US" sz="2600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93096"/>
            <a:ext cx="4082206" cy="230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276872"/>
            <a:ext cx="5040560" cy="154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93095"/>
            <a:ext cx="4104456" cy="231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32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61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871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웹 </a:t>
            </a:r>
            <a:r>
              <a:rPr lang="ko-KR" altLang="en-US" sz="2000" dirty="0"/>
              <a:t>컨테이너가 </a:t>
            </a:r>
            <a:r>
              <a:rPr lang="en-US" altLang="ko-KR" sz="2000" b="1" dirty="0"/>
              <a:t>JSP </a:t>
            </a:r>
            <a:r>
              <a:rPr lang="ko-KR" altLang="en-US" sz="2000" dirty="0"/>
              <a:t>페이지를 </a:t>
            </a:r>
            <a:r>
              <a:rPr lang="ko-KR" altLang="en-US" sz="2000" dirty="0" err="1"/>
              <a:t>서블릿</a:t>
            </a:r>
            <a:r>
              <a:rPr lang="ko-KR" altLang="en-US" sz="2000" dirty="0"/>
              <a:t> 클래스로 변환할 때 자동으로 </a:t>
            </a:r>
            <a:r>
              <a:rPr lang="ko-KR" altLang="en-US" sz="2000" dirty="0" smtClean="0"/>
              <a:t>선언 해 주는 내장 변수 존재</a:t>
            </a:r>
            <a:endParaRPr lang="en-US" altLang="ko-KR" sz="2000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24649"/>
              </p:ext>
            </p:extLst>
          </p:nvPr>
        </p:nvGraphicFramePr>
        <p:xfrm>
          <a:off x="323528" y="2672928"/>
          <a:ext cx="82809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104456"/>
                <a:gridCol w="26642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request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메서드의</a:t>
                      </a:r>
                      <a:r>
                        <a:rPr kumimoji="0"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첫 번째 </a:t>
                      </a:r>
                      <a:r>
                        <a:rPr kumimoji="0" lang="ko-KR" alt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파라미터와</a:t>
                      </a:r>
                      <a:r>
                        <a:rPr kumimoji="0"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동일한 역할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javax.servlet.http.HttpServletRequest</a:t>
                      </a:r>
                      <a:endParaRPr kumimoji="0"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response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메서드의</a:t>
                      </a:r>
                      <a:r>
                        <a:rPr kumimoji="0"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두 번째 </a:t>
                      </a:r>
                      <a:r>
                        <a:rPr kumimoji="0" lang="ko-KR" alt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파라미터와</a:t>
                      </a:r>
                      <a:r>
                        <a:rPr kumimoji="0"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동일한 역할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javax.servlet.http.HttpServletResponse</a:t>
                      </a:r>
                      <a:endParaRPr kumimoji="0"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out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 브라우저로 </a:t>
                      </a:r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kumimoji="0"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코드를 출력하는 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javax.servlet.jsp.JspWriter</a:t>
                      </a:r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application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kumimoji="0"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페이지가 속하는 웹 애플리케이션에 관련된 기능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javax.servlet.ServletContext</a:t>
                      </a:r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/>
                        <a:t>config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kumimoji="0"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페이지의 구성 정보를 가져오는 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javax.servlet.ServletConfig</a:t>
                      </a:r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/>
                        <a:t>pageContext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kumimoji="0"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 범위 내에서 사용할 수 있는 데이터 저장 기능 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javax.servlet.jsp.PageContext</a:t>
                      </a:r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session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세션에 관련된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javax.servlet.http.HttpSession</a:t>
                      </a:r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page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kumimoji="0"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페이지로부터 생성된 </a:t>
                      </a:r>
                      <a:r>
                        <a:rPr kumimoji="0" lang="ko-KR" alt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kumimoji="0"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java.lang.Object</a:t>
                      </a:r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exception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예외 객체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java.lang.Throwable</a:t>
                      </a:r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12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879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request.setCharacterEncoding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euc-kr</a:t>
            </a:r>
            <a:r>
              <a:rPr lang="en-US" altLang="ko-KR" smtClean="0"/>
              <a:t>”);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58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자바를 사용해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전환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String(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getBytes</a:t>
            </a:r>
            <a:r>
              <a:rPr lang="en-US" altLang="ko-KR" dirty="0" smtClean="0"/>
              <a:t>(“8859_1”), “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”);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설정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976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컨버터 클래스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216708" cy="433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28798"/>
            <a:ext cx="4118183" cy="48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stCxn id="1027" idx="3"/>
          </p:cNvCxnSpPr>
          <p:nvPr/>
        </p:nvCxnSpPr>
        <p:spPr>
          <a:xfrm>
            <a:off x="4468228" y="3795539"/>
            <a:ext cx="3197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12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3342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958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nameInputGET.html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118872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nameOutputGET.jsp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420889"/>
            <a:ext cx="4176464" cy="131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8" y="4437112"/>
            <a:ext cx="4766096" cy="158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175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설정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marL="118872" indent="0">
              <a:buNone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5" y="1772816"/>
            <a:ext cx="440814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0" y="4221088"/>
            <a:ext cx="5210902" cy="178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2195736" y="4293096"/>
            <a:ext cx="3384376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4208" y="4293096"/>
            <a:ext cx="1152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4" idx="3"/>
            <a:endCxn id="5" idx="1"/>
          </p:cNvCxnSpPr>
          <p:nvPr/>
        </p:nvCxnSpPr>
        <p:spPr>
          <a:xfrm>
            <a:off x="5580112" y="4473116"/>
            <a:ext cx="864096" cy="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14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5624826" cy="334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폴더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\server.xml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66" y="4581128"/>
            <a:ext cx="7579109" cy="19450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749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6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</a:t>
            </a:r>
            <a:r>
              <a:rPr lang="ko-KR" altLang="en-US" dirty="0"/>
              <a:t>트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1556792"/>
            <a:ext cx="4383811" cy="505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액자 2"/>
          <p:cNvSpPr/>
          <p:nvPr/>
        </p:nvSpPr>
        <p:spPr>
          <a:xfrm>
            <a:off x="5280454" y="6237312"/>
            <a:ext cx="676950" cy="288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52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redirect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주로 홈페이지 이전 시 사용</a:t>
            </a:r>
            <a:endParaRPr lang="en-US" altLang="ko-KR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76038"/>
            <a:ext cx="4371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36" y="3461826"/>
            <a:ext cx="6543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023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페이지로 정보 전달 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받은 페이지 </a:t>
            </a:r>
            <a:r>
              <a:rPr lang="ko-KR" altLang="en-US" dirty="0"/>
              <a:t>쪽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60501"/>
            <a:ext cx="7620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400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90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numInput.html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numOutput.jsp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348881"/>
            <a:ext cx="4392488" cy="147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509120"/>
            <a:ext cx="609825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40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resultPrinter.jsp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998244" cy="403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470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799"/>
            <a:ext cx="3960440" cy="239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89040"/>
            <a:ext cx="4536504" cy="288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358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include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페이지로 정보 전달 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118872" indent="0">
              <a:buNone/>
            </a:pPr>
            <a:endParaRPr lang="en-US" altLang="ko-KR" dirty="0"/>
          </a:p>
          <a:p>
            <a:r>
              <a:rPr lang="ko-KR" altLang="en-US" dirty="0" smtClean="0"/>
              <a:t>받은 페이지 쪽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정보 전달 없는 단순 페이지 포함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400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7" y="2293243"/>
            <a:ext cx="75914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08959"/>
            <a:ext cx="36766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516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numOutput.jsp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laugh.jsp</a:t>
            </a:r>
            <a:endParaRPr lang="ko-KR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" y="2276872"/>
            <a:ext cx="6948264" cy="221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03" y="4005064"/>
            <a:ext cx="3601392" cy="248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86932"/>
            <a:ext cx="3258108" cy="622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56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3669456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0" y="1775191"/>
            <a:ext cx="4114800" cy="4625609"/>
          </a:xfrm>
        </p:spPr>
        <p:txBody>
          <a:bodyPr/>
          <a:lstStyle/>
          <a:p>
            <a:r>
              <a:rPr lang="en-US" altLang="ko-KR" dirty="0" smtClean="0"/>
              <a:t>WEB-INF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input.txt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66202"/>
            <a:ext cx="2840683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378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fileReader.jsp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5409803" cy="406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337680"/>
            <a:ext cx="3278857" cy="194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617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fileWriter.jsp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01297"/>
            <a:ext cx="5973985" cy="405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2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4211481" cy="491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893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213"/>
            <a:ext cx="5184576" cy="244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21098"/>
            <a:ext cx="5055121" cy="298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528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LifeCycle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856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LifeCycle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jspInit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en-US" altLang="ko-KR" dirty="0" err="1" smtClean="0"/>
              <a:t>jspDestroy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destroy()</a:t>
            </a:r>
            <a:r>
              <a:rPr lang="ko-KR" altLang="en-US" dirty="0" smtClean="0"/>
              <a:t>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7913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5911949" cy="489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02" y="3573016"/>
            <a:ext cx="5136639" cy="302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97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7"/>
            <a:ext cx="3999984" cy="460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97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9" y="1949549"/>
            <a:ext cx="6610890" cy="291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73016"/>
            <a:ext cx="4678571" cy="263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29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6300647" cy="482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71694"/>
            <a:ext cx="3866182" cy="218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80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1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지시자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118872" indent="0">
              <a:buNone/>
            </a:pPr>
            <a:endParaRPr lang="ko-KR" altLang="en-US" sz="2200" dirty="0"/>
          </a:p>
          <a:p>
            <a:pPr lvl="1"/>
            <a:r>
              <a:rPr lang="ko-KR" altLang="en-US" sz="2000" dirty="0"/>
              <a:t>웹 컨테이너가 </a:t>
            </a:r>
            <a:r>
              <a:rPr lang="en-US" altLang="ko-KR" sz="2000" b="1" dirty="0"/>
              <a:t>JSP </a:t>
            </a:r>
            <a:r>
              <a:rPr lang="ko-KR" altLang="en-US" sz="2000" dirty="0"/>
              <a:t>페이지를 </a:t>
            </a:r>
            <a:r>
              <a:rPr lang="ko-KR" altLang="en-US" sz="2000" dirty="0" err="1"/>
              <a:t>서블릿</a:t>
            </a:r>
            <a:r>
              <a:rPr lang="ko-KR" altLang="en-US" sz="2000" dirty="0"/>
              <a:t> 클래스로 변환할 때 필요한 정보들을 기술하는 </a:t>
            </a:r>
            <a:r>
              <a:rPr lang="ko-KR" altLang="en-US" sz="2000" dirty="0" smtClean="0"/>
              <a:t>역할</a:t>
            </a:r>
            <a:r>
              <a:rPr lang="en-US" altLang="ko-KR" sz="2000" dirty="0" smtClean="0"/>
              <a:t> </a:t>
            </a:r>
          </a:p>
          <a:p>
            <a:pPr lvl="1"/>
            <a:endParaRPr lang="ko-KR" altLang="en-US" sz="2000" dirty="0"/>
          </a:p>
          <a:p>
            <a:pPr lvl="1"/>
            <a:r>
              <a:rPr lang="ko-KR" altLang="en-US" sz="2000" dirty="0" smtClean="0"/>
              <a:t>종류 </a:t>
            </a:r>
            <a:r>
              <a:rPr lang="en-US" altLang="ko-KR" sz="2000" dirty="0" smtClean="0"/>
              <a:t>: page </a:t>
            </a:r>
            <a:r>
              <a:rPr lang="ko-KR" altLang="en-US" sz="2000" dirty="0" smtClean="0"/>
              <a:t>지시자</a:t>
            </a:r>
            <a:r>
              <a:rPr lang="en-US" altLang="ko-KR" sz="2000" dirty="0" smtClean="0"/>
              <a:t>, include </a:t>
            </a:r>
            <a:r>
              <a:rPr lang="ko-KR" altLang="en-US" sz="2000" dirty="0" smtClean="0"/>
              <a:t>지시자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taglib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지시자 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문법 </a:t>
            </a:r>
            <a:r>
              <a:rPr lang="en-US" altLang="ko-KR" sz="2000" dirty="0" smtClean="0"/>
              <a:t>: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6" y="2354585"/>
            <a:ext cx="73437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68" y="5085184"/>
            <a:ext cx="5036445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359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419</TotalTime>
  <Words>388</Words>
  <Application>Microsoft Office PowerPoint</Application>
  <PresentationFormat>화면 슬라이드 쇼(4:3)</PresentationFormat>
  <Paragraphs>159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모듈</vt:lpstr>
      <vt:lpstr>JSP Basic</vt:lpstr>
      <vt:lpstr>기본 예제</vt:lpstr>
      <vt:lpstr>프로젝트 작성</vt:lpstr>
      <vt:lpstr>JSP 작성</vt:lpstr>
      <vt:lpstr>PowerPoint 프레젠테이션</vt:lpstr>
      <vt:lpstr>PowerPoint 프레젠테이션</vt:lpstr>
      <vt:lpstr>PowerPoint 프레젠테이션</vt:lpstr>
      <vt:lpstr>구성 요소</vt:lpstr>
      <vt:lpstr>지시자</vt:lpstr>
      <vt:lpstr>PowerPoint 프레젠테이션</vt:lpstr>
      <vt:lpstr>스크립트 요소</vt:lpstr>
      <vt:lpstr>배포</vt:lpstr>
      <vt:lpstr>Export</vt:lpstr>
      <vt:lpstr>PowerPoint 프레젠테이션</vt:lpstr>
      <vt:lpstr>tomcat 서비스 시작</vt:lpstr>
      <vt:lpstr>HTML에서 요청</vt:lpstr>
      <vt:lpstr>HTML 작성</vt:lpstr>
      <vt:lpstr>JSP 작성</vt:lpstr>
      <vt:lpstr>내장 객체</vt:lpstr>
      <vt:lpstr>내장 객체</vt:lpstr>
      <vt:lpstr>한글 처리</vt:lpstr>
      <vt:lpstr>POST 방식</vt:lpstr>
      <vt:lpstr>GET 방식</vt:lpstr>
      <vt:lpstr>한글 컨버터 클래스</vt:lpstr>
      <vt:lpstr>PowerPoint 프레젠테이션</vt:lpstr>
      <vt:lpstr>PowerPoint 프레젠테이션</vt:lpstr>
      <vt:lpstr>톰캣 설정 변경</vt:lpstr>
      <vt:lpstr>PowerPoint 프레젠테이션</vt:lpstr>
      <vt:lpstr>기타 기능</vt:lpstr>
      <vt:lpstr>redirect</vt:lpstr>
      <vt:lpstr>forward</vt:lpstr>
      <vt:lpstr>PowerPoint 프레젠테이션</vt:lpstr>
      <vt:lpstr>PowerPoint 프레젠테이션</vt:lpstr>
      <vt:lpstr>PowerPoint 프레젠테이션</vt:lpstr>
      <vt:lpstr>include</vt:lpstr>
      <vt:lpstr>PowerPoint 프레젠테이션</vt:lpstr>
      <vt:lpstr>파일 처리</vt:lpstr>
      <vt:lpstr>PowerPoint 프레젠테이션</vt:lpstr>
      <vt:lpstr>PowerPoint 프레젠테이션</vt:lpstr>
      <vt:lpstr>PowerPoint 프레젠테이션</vt:lpstr>
      <vt:lpstr>LifeCycle</vt:lpstr>
      <vt:lpstr>LifeCycle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설치, 환경설정</dc:title>
  <dc:creator>권기웅</dc:creator>
  <cp:lastModifiedBy>권기웅</cp:lastModifiedBy>
  <cp:revision>49</cp:revision>
  <dcterms:created xsi:type="dcterms:W3CDTF">2013-02-07T10:29:59Z</dcterms:created>
  <dcterms:modified xsi:type="dcterms:W3CDTF">2013-02-21T06:48:37Z</dcterms:modified>
</cp:coreProperties>
</file>