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72" r:id="rId3"/>
    <p:sldId id="275" r:id="rId4"/>
    <p:sldId id="276" r:id="rId5"/>
    <p:sldId id="277" r:id="rId6"/>
    <p:sldId id="273" r:id="rId7"/>
    <p:sldId id="274" r:id="rId8"/>
    <p:sldId id="279" r:id="rId9"/>
    <p:sldId id="27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443785"/>
            <a:ext cx="1905000" cy="6667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764704"/>
            <a:ext cx="1905000" cy="6667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927606"/>
            <a:ext cx="1905000" cy="6667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709F36-1E8C-4978-8D01-48662AD612B9}" type="datetimeFigureOut">
              <a:rPr lang="ko-KR" altLang="en-US" smtClean="0"/>
              <a:t>2013-02-25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6709F36-1E8C-4978-8D01-48662AD612B9}" type="datetimeFigureOut">
              <a:rPr lang="ko-KR" altLang="en-US" smtClean="0"/>
              <a:t>2013-02-25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JavaBean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4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JavaBean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87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dogInfoInput.html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6668244" cy="170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ko-KR" altLang="en-US" dirty="0" err="1" smtClean="0"/>
              <a:t>자바빈</a:t>
            </a:r>
            <a:r>
              <a:rPr lang="ko-KR" altLang="en-US" dirty="0" smtClean="0"/>
              <a:t> 사용하지 않고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3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dogInfoOutput.jsp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54370"/>
            <a:ext cx="6605166" cy="373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014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34280"/>
            <a:ext cx="4883625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694676"/>
            <a:ext cx="4893196" cy="289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99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JavaBean?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JavaBean</a:t>
            </a:r>
            <a:r>
              <a:rPr lang="ko-KR" altLang="en-US" dirty="0"/>
              <a:t>은 데이터를 표현하는 것을 목적으로 하는 자바 클래스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구성 </a:t>
            </a:r>
            <a:r>
              <a:rPr lang="ko-KR" altLang="en-US" dirty="0"/>
              <a:t>요소</a:t>
            </a:r>
          </a:p>
          <a:p>
            <a:pPr lvl="1"/>
            <a:r>
              <a:rPr lang="ko-KR" altLang="en-US" dirty="0"/>
              <a:t>데이터를 저장하는 필드</a:t>
            </a:r>
          </a:p>
          <a:p>
            <a:pPr lvl="1"/>
            <a:r>
              <a:rPr lang="ko-KR" altLang="en-US" dirty="0" err="1"/>
              <a:t>생성자</a:t>
            </a:r>
            <a:endParaRPr lang="ko-KR" altLang="en-US" dirty="0"/>
          </a:p>
          <a:p>
            <a:pPr lvl="1"/>
            <a:r>
              <a:rPr lang="ko-KR" altLang="en-US" dirty="0"/>
              <a:t>데이터를 읽어올 때 사용하는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(getter)</a:t>
            </a:r>
            <a:endParaRPr lang="ko-KR" altLang="en-US" dirty="0"/>
          </a:p>
          <a:p>
            <a:pPr lvl="1"/>
            <a:r>
              <a:rPr lang="ko-KR" altLang="en-US" dirty="0"/>
              <a:t>데이터를 저장할 때 사용되는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(setter)</a:t>
            </a:r>
          </a:p>
          <a:p>
            <a:pPr lvl="1"/>
            <a:endParaRPr lang="ko-KR" altLang="en-US" dirty="0"/>
          </a:p>
          <a:p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데이터를 </a:t>
            </a:r>
            <a:r>
              <a:rPr lang="ko-KR" altLang="en-US" dirty="0"/>
              <a:t>저장하는 경우</a:t>
            </a:r>
            <a:r>
              <a:rPr lang="en-US" altLang="ko-KR" dirty="0"/>
              <a:t>: </a:t>
            </a:r>
            <a:r>
              <a:rPr lang="en-US" altLang="ko-KR" dirty="0" err="1" smtClean="0"/>
              <a:t>setXxx</a:t>
            </a:r>
            <a:r>
              <a:rPr lang="en-US" altLang="ko-KR" dirty="0" smtClean="0"/>
              <a:t>(</a:t>
            </a:r>
            <a:r>
              <a:rPr lang="ko-KR" altLang="en-US" dirty="0"/>
              <a:t>필드와 동일한 타입의 매개변수</a:t>
            </a:r>
            <a:r>
              <a:rPr lang="en-US" altLang="ko-KR" dirty="0"/>
              <a:t>) – </a:t>
            </a:r>
            <a:r>
              <a:rPr lang="ko-KR" altLang="en-US" dirty="0"/>
              <a:t>리턴 타입은 </a:t>
            </a:r>
            <a:r>
              <a:rPr lang="en-US" altLang="ko-KR" dirty="0"/>
              <a:t>void</a:t>
            </a:r>
          </a:p>
          <a:p>
            <a:pPr lvl="1"/>
            <a:r>
              <a:rPr lang="ko-KR" altLang="en-US" dirty="0" smtClean="0"/>
              <a:t>데이터를 </a:t>
            </a:r>
            <a:r>
              <a:rPr lang="ko-KR" altLang="en-US" dirty="0"/>
              <a:t>가져오는 경우</a:t>
            </a:r>
            <a:r>
              <a:rPr lang="en-US" altLang="ko-KR" dirty="0"/>
              <a:t>: </a:t>
            </a:r>
            <a:r>
              <a:rPr lang="en-US" altLang="ko-KR" dirty="0" err="1" smtClean="0"/>
              <a:t>getXxx</a:t>
            </a:r>
            <a:r>
              <a:rPr lang="en-US" altLang="ko-KR" dirty="0" smtClean="0"/>
              <a:t>() </a:t>
            </a:r>
            <a:r>
              <a:rPr lang="en-US" altLang="ko-KR" dirty="0"/>
              <a:t>– </a:t>
            </a:r>
            <a:r>
              <a:rPr lang="ko-KR" altLang="en-US" dirty="0"/>
              <a:t>리턴 타입은 값을 가져올 필드와 동일한 타입</a:t>
            </a:r>
          </a:p>
          <a:p>
            <a:pPr lvl="2"/>
            <a:r>
              <a:rPr lang="ko-KR" altLang="en-US" dirty="0" smtClean="0"/>
              <a:t>필드의 </a:t>
            </a:r>
            <a:r>
              <a:rPr lang="ko-KR" altLang="en-US" dirty="0"/>
              <a:t>타입이 </a:t>
            </a:r>
            <a:r>
              <a:rPr lang="en-US" altLang="ko-KR" dirty="0" err="1"/>
              <a:t>boolean</a:t>
            </a:r>
            <a:r>
              <a:rPr lang="ko-KR" altLang="en-US" dirty="0"/>
              <a:t>인 경우 </a:t>
            </a:r>
            <a:r>
              <a:rPr lang="en-US" altLang="ko-KR" dirty="0"/>
              <a:t>get </a:t>
            </a:r>
            <a:r>
              <a:rPr lang="ko-KR" altLang="en-US" dirty="0"/>
              <a:t>대신에 </a:t>
            </a:r>
            <a:r>
              <a:rPr lang="en-US" altLang="ko-KR" dirty="0"/>
              <a:t>is</a:t>
            </a:r>
            <a:r>
              <a:rPr lang="ko-KR" altLang="en-US" dirty="0"/>
              <a:t>를 붙이는 경우도 </a:t>
            </a:r>
            <a:r>
              <a:rPr lang="ko-KR" altLang="en-US" dirty="0" smtClean="0"/>
              <a:t>있</a:t>
            </a:r>
            <a:r>
              <a:rPr lang="ko-KR" altLang="en-US" dirty="0"/>
              <a:t>음</a:t>
            </a:r>
          </a:p>
          <a:p>
            <a:pPr lvl="2"/>
            <a:r>
              <a:rPr lang="ko-KR" altLang="en-US" dirty="0"/>
              <a:t>필드의 타입이 배열인 경우에는 하나의 값을 가져오는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/>
              <a:t>추가로 정의하는 경우도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3"/>
            <a:r>
              <a:rPr lang="en-US" altLang="ko-KR" dirty="0"/>
              <a:t>private </a:t>
            </a:r>
            <a:r>
              <a:rPr lang="en-US" altLang="ko-KR" dirty="0" err="1"/>
              <a:t>int</a:t>
            </a:r>
            <a:r>
              <a:rPr lang="en-US" altLang="ko-KR" dirty="0"/>
              <a:t> [] mark;</a:t>
            </a:r>
          </a:p>
          <a:p>
            <a:pPr lvl="3"/>
            <a:r>
              <a:rPr lang="en-US" altLang="ko-KR" dirty="0"/>
              <a:t>public </a:t>
            </a:r>
            <a:r>
              <a:rPr lang="en-US" altLang="ko-KR" dirty="0" err="1"/>
              <a:t>int</a:t>
            </a:r>
            <a:r>
              <a:rPr lang="en-US" altLang="ko-KR" dirty="0"/>
              <a:t>[] </a:t>
            </a:r>
            <a:r>
              <a:rPr lang="en-US" altLang="ko-KR" dirty="0" err="1"/>
              <a:t>getMark</a:t>
            </a:r>
            <a:r>
              <a:rPr lang="en-US" altLang="ko-KR" dirty="0"/>
              <a:t>();	</a:t>
            </a:r>
            <a:r>
              <a:rPr lang="en-US" altLang="ko-KR" dirty="0" smtClean="0"/>
              <a:t>public </a:t>
            </a:r>
            <a:r>
              <a:rPr lang="en-US" altLang="ko-KR" dirty="0"/>
              <a:t>void </a:t>
            </a:r>
            <a:r>
              <a:rPr lang="en-US" altLang="ko-KR" dirty="0" err="1"/>
              <a:t>setMark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[] value);</a:t>
            </a:r>
          </a:p>
          <a:p>
            <a:pPr lvl="3"/>
            <a:r>
              <a:rPr lang="en-US" altLang="ko-KR" dirty="0"/>
              <a:t>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getMark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value);	public void </a:t>
            </a:r>
            <a:r>
              <a:rPr lang="en-US" altLang="ko-KR" dirty="0" err="1"/>
              <a:t>setMark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value, </a:t>
            </a:r>
            <a:r>
              <a:rPr lang="en-US" altLang="ko-KR" dirty="0" err="1"/>
              <a:t>int</a:t>
            </a:r>
            <a:r>
              <a:rPr lang="en-US" altLang="ko-KR" dirty="0"/>
              <a:t> index);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84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Dog.java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980" y="2348880"/>
            <a:ext cx="3444039" cy="404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332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236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dogInfoOutput.jsp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773" y="2338046"/>
            <a:ext cx="4160454" cy="400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7273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478</TotalTime>
  <Words>109</Words>
  <Application>Microsoft Office PowerPoint</Application>
  <PresentationFormat>화면 슬라이드 쇼(4:3)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모듈</vt:lpstr>
      <vt:lpstr>JavaBean</vt:lpstr>
      <vt:lpstr>JavaBean</vt:lpstr>
      <vt:lpstr>자바빈 사용하지 않고</vt:lpstr>
      <vt:lpstr>PowerPoint 프레젠테이션</vt:lpstr>
      <vt:lpstr>PowerPoint 프레젠테이션</vt:lpstr>
      <vt:lpstr>JavaBean?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설치, 환경설정</dc:title>
  <dc:creator>권기웅</dc:creator>
  <cp:lastModifiedBy>권기웅</cp:lastModifiedBy>
  <cp:revision>54</cp:revision>
  <dcterms:created xsi:type="dcterms:W3CDTF">2013-02-07T10:29:59Z</dcterms:created>
  <dcterms:modified xsi:type="dcterms:W3CDTF">2013-02-25T10:39:45Z</dcterms:modified>
</cp:coreProperties>
</file>