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4" r:id="rId3"/>
    <p:sldId id="273" r:id="rId4"/>
    <p:sldId id="275" r:id="rId5"/>
    <p:sldId id="276" r:id="rId6"/>
    <p:sldId id="279" r:id="rId7"/>
    <p:sldId id="277" r:id="rId8"/>
    <p:sldId id="278" r:id="rId9"/>
    <p:sldId id="280" r:id="rId10"/>
    <p:sldId id="281" r:id="rId11"/>
    <p:sldId id="28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Expression Language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cookieWriter.jsp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276872"/>
            <a:ext cx="62103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7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cookieReader.jsp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err="1" smtClean="0"/>
              <a:t>cookieWriter.jsp</a:t>
            </a:r>
            <a:r>
              <a:rPr lang="ko-KR" altLang="en-US" dirty="0" smtClean="0"/>
              <a:t>에서 링크 타고 왔을 때만 읽힘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99" y="2276872"/>
            <a:ext cx="4587627" cy="147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98" y="4214102"/>
            <a:ext cx="4923727" cy="216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7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 Language?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2.0</a:t>
            </a:r>
            <a:r>
              <a:rPr lang="ko-KR" altLang="en-US" dirty="0" smtClean="0"/>
              <a:t>부터 등장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대신에 사용 가능</a:t>
            </a:r>
            <a:endParaRPr lang="en-US" altLang="ko-KR" dirty="0" smtClean="0"/>
          </a:p>
          <a:p>
            <a:r>
              <a:rPr lang="en-US" altLang="ko-KR" dirty="0" smtClean="0"/>
              <a:t>attribute</a:t>
            </a:r>
            <a:r>
              <a:rPr lang="ko-KR" altLang="en-US" dirty="0" smtClean="0"/>
              <a:t>값 들을 좀 더 편리하게 사용하기 위해 제공되는 언어</a:t>
            </a:r>
            <a:endParaRPr lang="en-US" altLang="ko-KR" dirty="0" smtClean="0"/>
          </a:p>
          <a:p>
            <a:pPr lvl="1"/>
            <a:r>
              <a:rPr lang="en-US" altLang="ko-KR" dirty="0"/>
              <a:t>&lt;%=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(“sum”) %&gt; = ${sum }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속성으로 많이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${</a:t>
            </a:r>
            <a:r>
              <a:rPr lang="en-US" altLang="ko-KR" dirty="0"/>
              <a:t>sum } </a:t>
            </a:r>
            <a:r>
              <a:rPr lang="en-US" altLang="ko-KR" dirty="0" smtClean="0"/>
              <a:t>: ${attribute</a:t>
            </a:r>
            <a:r>
              <a:rPr lang="ko-KR" altLang="en-US" dirty="0" smtClean="0"/>
              <a:t>명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${sum+100} : ${attribute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4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sumInput.jsp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4" y="2348880"/>
            <a:ext cx="8002154" cy="245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8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sumResult.jsp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9433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05" y="3429000"/>
            <a:ext cx="7162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5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47216"/>
              </p:ext>
            </p:extLst>
          </p:nvPr>
        </p:nvGraphicFramePr>
        <p:xfrm>
          <a:off x="467544" y="1700808"/>
          <a:ext cx="8136904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4752528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표현 데이터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pageScope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 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requestScope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sessionScope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session 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applicationScope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 attributes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&lt;%= </a:t>
                      </a:r>
                      <a:r>
                        <a:rPr lang="en-US" altLang="ko-KR" dirty="0" err="1" smtClean="0"/>
                        <a:t>request.getParameter</a:t>
                      </a:r>
                      <a:r>
                        <a:rPr lang="en-US" altLang="ko-KR" dirty="0" smtClean="0"/>
                        <a:t>(…) %&gt;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paramValues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&lt;%= </a:t>
                      </a:r>
                      <a:r>
                        <a:rPr lang="en-US" altLang="ko-KR" dirty="0" err="1" smtClean="0"/>
                        <a:t>request.getParameterValues</a:t>
                      </a:r>
                      <a:r>
                        <a:rPr lang="en-US" altLang="ko-KR" dirty="0" smtClean="0"/>
                        <a:t>(…) %&gt;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메시지에 있는 </a:t>
                      </a:r>
                      <a:r>
                        <a:rPr lang="en-US" altLang="ko-KR" dirty="0" smtClean="0"/>
                        <a:t>HTTP </a:t>
                      </a:r>
                      <a:r>
                        <a:rPr lang="ko-KR" altLang="en-US" dirty="0" smtClean="0"/>
                        <a:t>헤더의 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headerValues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메시지에 있는 </a:t>
                      </a:r>
                      <a:r>
                        <a:rPr lang="en-US" altLang="ko-KR" dirty="0" smtClean="0"/>
                        <a:t>HTTP </a:t>
                      </a:r>
                      <a:r>
                        <a:rPr lang="ko-KR" altLang="en-US" dirty="0" smtClean="0"/>
                        <a:t>헤더의 집합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똑같은 이름의 </a:t>
                      </a:r>
                      <a:r>
                        <a:rPr lang="en-US" altLang="ko-KR" dirty="0" smtClean="0"/>
                        <a:t>HTTP</a:t>
                      </a:r>
                      <a:r>
                        <a:rPr lang="ko-KR" altLang="en-US" dirty="0" smtClean="0"/>
                        <a:t>헤더가 여럿일 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브라우저로부터 전송된 쿠키 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initParam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애플리케이션의 초기화 </a:t>
                      </a:r>
                      <a:r>
                        <a:rPr lang="ko-KR" altLang="en-US" dirty="0" err="1" smtClean="0"/>
                        <a:t>파라메터</a:t>
                      </a:r>
                      <a:r>
                        <a:rPr lang="ko-KR" altLang="en-US" dirty="0" smtClean="0"/>
                        <a:t> 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Map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pageContext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페이지의 환경 정보 집합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PageContext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0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내장 객체 사용 </a:t>
            </a:r>
            <a:r>
              <a:rPr lang="en-US" altLang="ko-KR" sz="3600" dirty="0" smtClean="0"/>
              <a:t>– </a:t>
            </a:r>
            <a:r>
              <a:rPr lang="en-US" altLang="ko-KR" sz="3600" dirty="0" err="1" smtClean="0"/>
              <a:t>param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paramValues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param.parameter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[“parameter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”]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paramValues.parameter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paramValues</a:t>
            </a:r>
            <a:r>
              <a:rPr lang="en-US" altLang="ko-KR" dirty="0" smtClean="0"/>
              <a:t>[“parameter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”]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infoInput.html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7" y="2269059"/>
            <a:ext cx="7812360" cy="196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87" y="4437112"/>
            <a:ext cx="4445496" cy="195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04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infoResult.jsp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3"/>
            <a:ext cx="4320480" cy="18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5434608" cy="239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5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내장 객체 사용 </a:t>
            </a:r>
            <a:r>
              <a:rPr lang="en-US" altLang="ko-KR" sz="3600" dirty="0" smtClean="0"/>
              <a:t>– cookie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cookie.cookie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value :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domain : </a:t>
            </a:r>
            <a:r>
              <a:rPr lang="ko-KR" altLang="en-US" dirty="0" smtClean="0"/>
              <a:t>도메인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path : URL</a:t>
            </a:r>
            <a:r>
              <a:rPr lang="ko-KR" altLang="en-US" dirty="0" smtClean="0"/>
              <a:t>경로명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maxAge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06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422</TotalTime>
  <Words>199</Words>
  <Application>Microsoft Office PowerPoint</Application>
  <PresentationFormat>화면 슬라이드 쇼(4:3)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모듈</vt:lpstr>
      <vt:lpstr>Expression Language</vt:lpstr>
      <vt:lpstr>Expression Language?</vt:lpstr>
      <vt:lpstr>기본 예제</vt:lpstr>
      <vt:lpstr>PowerPoint 프레젠테이션</vt:lpstr>
      <vt:lpstr>내장 객체</vt:lpstr>
      <vt:lpstr>내장 객체 사용 – param, paramValues</vt:lpstr>
      <vt:lpstr>PowerPoint 프레젠테이션</vt:lpstr>
      <vt:lpstr>PowerPoint 프레젠테이션</vt:lpstr>
      <vt:lpstr>내장 객체 사용 – cookie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49</cp:revision>
  <dcterms:created xsi:type="dcterms:W3CDTF">2013-02-07T10:29:59Z</dcterms:created>
  <dcterms:modified xsi:type="dcterms:W3CDTF">2013-02-22T10:23:39Z</dcterms:modified>
</cp:coreProperties>
</file>