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307" r:id="rId34"/>
    <p:sldId id="30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9" r:id="rId54"/>
    <p:sldId id="328" r:id="rId55"/>
    <p:sldId id="310" r:id="rId56"/>
    <p:sldId id="311" r:id="rId57"/>
    <p:sldId id="312" r:id="rId58"/>
    <p:sldId id="313" r:id="rId59"/>
    <p:sldId id="314" r:id="rId60"/>
    <p:sldId id="316" r:id="rId61"/>
    <p:sldId id="315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42" r:id="rId73"/>
    <p:sldId id="343" r:id="rId74"/>
    <p:sldId id="330" r:id="rId75"/>
    <p:sldId id="331" r:id="rId76"/>
    <p:sldId id="334" r:id="rId77"/>
    <p:sldId id="335" r:id="rId78"/>
    <p:sldId id="336" r:id="rId79"/>
    <p:sldId id="344" r:id="rId80"/>
    <p:sldId id="340" r:id="rId81"/>
    <p:sldId id="341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29" r:id="rId93"/>
    <p:sldId id="355" r:id="rId94"/>
    <p:sldId id="356" r:id="rId95"/>
    <p:sldId id="358" r:id="rId96"/>
    <p:sldId id="357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4378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7606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jsp:param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할 때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세팅이</a:t>
            </a:r>
            <a:r>
              <a:rPr lang="ko-KR" altLang="en-US" dirty="0" smtClean="0"/>
              <a:t> 필요할 경우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7" y="2993132"/>
            <a:ext cx="75533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46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2315416"/>
            <a:ext cx="7272808" cy="53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40" y="4365104"/>
            <a:ext cx="4933591" cy="198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072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GrowingStr.java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03" y="2276872"/>
            <a:ext cx="3627897" cy="426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7060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506278" cy="513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7078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kwonTag.tld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1506"/>
            <a:ext cx="4176464" cy="196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4536504" cy="36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2976"/>
            <a:ext cx="3525044" cy="157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9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numInput.html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numOutput.jsp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4392488" cy="147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5617244" cy="127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7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resultPrinter.jsp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6" y="2306736"/>
            <a:ext cx="5565160" cy="443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68262"/>
            <a:ext cx="2754707" cy="147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29200"/>
            <a:ext cx="2754707" cy="147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>
            <a:stCxn id="6147" idx="2"/>
            <a:endCxn id="6148" idx="0"/>
          </p:cNvCxnSpPr>
          <p:nvPr/>
        </p:nvCxnSpPr>
        <p:spPr>
          <a:xfrm>
            <a:off x="5949354" y="4941168"/>
            <a:ext cx="1584176" cy="2880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0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자바빈의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-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 생성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다형성을</a:t>
            </a:r>
            <a:r>
              <a:rPr lang="ko-KR" altLang="en-US" dirty="0" smtClean="0"/>
              <a:t> 활용하여 상위 클래스를 사용하는 것도 가능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멤버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값을 넣을 때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을 사용하게 되면 형 변환 하지 않아도 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멤버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7343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696072"/>
            <a:ext cx="68294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229200"/>
            <a:ext cx="56292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0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Man.java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51134"/>
            <a:ext cx="3241154" cy="407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7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infoInput.html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5"/>
            <a:ext cx="5166646" cy="211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6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infoOutput.jsp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333730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00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infoResult.jsp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344"/>
            <a:ext cx="5618584" cy="151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4954"/>
            <a:ext cx="3312368" cy="177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4374954"/>
            <a:ext cx="3312367" cy="177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11267" idx="3"/>
            <a:endCxn id="11268" idx="1"/>
          </p:cNvCxnSpPr>
          <p:nvPr/>
        </p:nvCxnSpPr>
        <p:spPr>
          <a:xfrm>
            <a:off x="4139952" y="5260494"/>
            <a:ext cx="86409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8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sz="2000" dirty="0" smtClean="0"/>
              <a:t>같은 이름을 사용하는 해당 </a:t>
            </a:r>
            <a:r>
              <a:rPr lang="ko-KR" altLang="en-US" sz="2000" dirty="0" err="1" smtClean="0"/>
              <a:t>자바빈의</a:t>
            </a:r>
            <a:r>
              <a:rPr lang="ko-KR" altLang="en-US" sz="2000" dirty="0" smtClean="0"/>
              <a:t> 모든 멤버 변수에 값 </a:t>
            </a:r>
            <a:r>
              <a:rPr lang="ko-KR" altLang="en-US" sz="2000" dirty="0" err="1" smtClean="0"/>
              <a:t>세팅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sz="2000" dirty="0" err="1" smtClean="0"/>
              <a:t>infoOutput.jsp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수정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9649"/>
            <a:ext cx="502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83868"/>
            <a:ext cx="6218120" cy="176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21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액션 태그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/>
          <a:lstStyle/>
          <a:p>
            <a:r>
              <a:rPr lang="ko-KR" altLang="en-US" dirty="0" smtClean="0"/>
              <a:t>템플릿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2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968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smtClean="0"/>
              <a:t>표준 액션 태그 활용한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템플릿 페이지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4331967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74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header.jsp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nav.jsp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1993"/>
            <a:ext cx="74009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5270351" cy="21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8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footer.jsp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welcome.jsp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info.jsp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goods.jsp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265588" cy="122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3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409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4096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53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4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Standard Tag Library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태그 형태로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구사</a:t>
            </a:r>
            <a:r>
              <a:rPr lang="en-US" altLang="ko-KR" dirty="0" smtClean="0"/>
              <a:t>(if, for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등 </a:t>
            </a:r>
            <a:r>
              <a:rPr lang="ko-KR" altLang="en-US" dirty="0" err="1" smtClean="0"/>
              <a:t>포매팅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페이지 하나로 여러 가지 언어의 웹 페이지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</a:p>
          <a:p>
            <a:pPr lvl="1"/>
            <a:r>
              <a:rPr lang="en-US" altLang="ko-KR" dirty="0" smtClean="0"/>
              <a:t>XML</a:t>
            </a:r>
          </a:p>
          <a:p>
            <a:endParaRPr lang="en-US" altLang="ko-KR" dirty="0"/>
          </a:p>
          <a:p>
            <a:r>
              <a:rPr lang="ko-KR" altLang="en-US" dirty="0" smtClean="0"/>
              <a:t>문자열 처리는 태그 형태 아님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81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21266"/>
              </p:ext>
            </p:extLst>
          </p:nvPr>
        </p:nvGraphicFramePr>
        <p:xfrm>
          <a:off x="251520" y="2193776"/>
          <a:ext cx="864096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880320"/>
                <a:gridCol w="2520280"/>
                <a:gridCol w="187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URI </a:t>
                      </a:r>
                      <a:r>
                        <a:rPr lang="ko-KR" altLang="en-US" dirty="0" err="1" smtClean="0"/>
                        <a:t>식별자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 </a:t>
                      </a:r>
                      <a:r>
                        <a:rPr lang="ko-KR" altLang="en-US" dirty="0" err="1" smtClean="0"/>
                        <a:t>접두어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 프로그래밍 언어와 유사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변수 선언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흐름 제어</a:t>
                      </a:r>
                      <a:r>
                        <a:rPr lang="en-US" altLang="ko-KR" sz="1400" dirty="0" smtClean="0"/>
                        <a:t>, …)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페이지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http://java.sun.com/jsp/jstl/core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formatting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날짜 등의 </a:t>
                      </a:r>
                      <a:r>
                        <a:rPr lang="ko-KR" altLang="en-US" sz="1400" dirty="0" err="1" smtClean="0"/>
                        <a:t>포매팅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지역화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http://java.sun.com/jsp/jstl/fmt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fmt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의 데이터 입력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삭제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http://java.sun.com/jsp/jstl/sql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XML</a:t>
                      </a:r>
                      <a:r>
                        <a:rPr lang="ko-KR" altLang="en-US" sz="1400" dirty="0" smtClean="0"/>
                        <a:t>문서 처리 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http://java.sun.com/jsp/jstl/xml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 집합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http://java.sun.com/jsp/jstl/functions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04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http://jstl.java.net/</a:t>
            </a:r>
            <a:r>
              <a:rPr lang="ko-KR" altLang="en-US" dirty="0" smtClean="0"/>
              <a:t>에서 다운로드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52" y="2491283"/>
            <a:ext cx="5868144" cy="36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851920" y="4860195"/>
            <a:ext cx="2088232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8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4" y="1699071"/>
            <a:ext cx="5636554" cy="345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664209" y="2942874"/>
            <a:ext cx="792088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42874"/>
            <a:ext cx="5057736" cy="332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액자 6"/>
          <p:cNvSpPr/>
          <p:nvPr/>
        </p:nvSpPr>
        <p:spPr>
          <a:xfrm>
            <a:off x="3986970" y="5985140"/>
            <a:ext cx="1233101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4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&lt;% %&gt;</a:t>
            </a:r>
            <a:r>
              <a:rPr lang="ko-KR" altLang="en-US" dirty="0" smtClean="0"/>
              <a:t>등을 사용한 실행 코드와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화면을 구성하는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코드를 쉽게 섞을 수 있게 함으로써 개발의 편리성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반대로 스크립트 코드와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섞이게 됨으로써 코드의 복잡성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스크립트 코드를 대신할 수 있는 태그가 있다면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852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4" y="1699071"/>
            <a:ext cx="5636554" cy="345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664209" y="3032812"/>
            <a:ext cx="792088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42874"/>
            <a:ext cx="5057736" cy="332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액자 6"/>
          <p:cNvSpPr/>
          <p:nvPr/>
        </p:nvSpPr>
        <p:spPr>
          <a:xfrm>
            <a:off x="3986971" y="5877272"/>
            <a:ext cx="1233101" cy="1440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19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WEB-INF/lib</a:t>
            </a:r>
            <a:r>
              <a:rPr lang="ko-KR" altLang="en-US" dirty="0" smtClean="0"/>
              <a:t>에 다운로드 받은 파일 넣기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61546"/>
            <a:ext cx="3888432" cy="387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79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파일에 추가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543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15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68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9649"/>
            <a:ext cx="73628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34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4" y="2711542"/>
            <a:ext cx="55149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c:set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</a:p>
          <a:p>
            <a:pPr lvl="1"/>
            <a:r>
              <a:rPr lang="ko-KR" altLang="en-US" dirty="0" smtClean="0"/>
              <a:t>변수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대입하는 역할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		</a:t>
            </a:r>
            <a:endParaRPr lang="ko-KR" altLang="en-US" dirty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1916832"/>
            <a:ext cx="56483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3131840" y="299695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03848" y="299695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82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coreInput.html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4676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176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coreCalculator.jsp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933819" cy="269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831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coreResult.jsp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9475"/>
            <a:ext cx="5379318" cy="225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55" y="4653136"/>
            <a:ext cx="3312368" cy="167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43" y="4653135"/>
            <a:ext cx="3312367" cy="167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5603" idx="3"/>
            <a:endCxn id="25604" idx="1"/>
          </p:cNvCxnSpPr>
          <p:nvPr/>
        </p:nvCxnSpPr>
        <p:spPr>
          <a:xfrm flipV="1">
            <a:off x="5055223" y="5491136"/>
            <a:ext cx="4238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83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c:remove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해당 범위에 존재하는 변수 삭제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3" y="1943727"/>
            <a:ext cx="3876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8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공식 태그가 아닌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에서만 사용할 수 있는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표준 액션 태그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77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c:if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26384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6540"/>
            <a:ext cx="64674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131840" y="371703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03848" y="371703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1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32766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10" y="4581128"/>
            <a:ext cx="4288430" cy="20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468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4328388" cy="388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c:choose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switch-case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if-else </a:t>
            </a:r>
            <a:r>
              <a:rPr lang="en-US" altLang="ko-KR" dirty="0" err="1" smtClean="0"/>
              <a:t>if-else</a:t>
            </a:r>
            <a:r>
              <a:rPr lang="ko-KR" altLang="en-US" dirty="0" smtClean="0"/>
              <a:t>문과 유사한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4410217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79712" y="4410217"/>
            <a:ext cx="0" cy="1440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7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1019"/>
            <a:ext cx="37052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70" y="4365104"/>
            <a:ext cx="4251078" cy="198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77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문에 해당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4197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2051720" y="3459113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23728" y="3459113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662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2673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98184"/>
            <a:ext cx="4245124" cy="307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895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1916832"/>
            <a:ext cx="70104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907704" y="2609729"/>
            <a:ext cx="0" cy="2432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79712" y="2610017"/>
            <a:ext cx="0" cy="2432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20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coreCalculator.jsp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0196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8768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97494"/>
            <a:ext cx="4333925" cy="256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382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c:forTokens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+ </a:t>
            </a:r>
            <a:r>
              <a:rPr lang="en-US" altLang="ko-KR" dirty="0" err="1" smtClean="0"/>
              <a:t>StringTokenizer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2" y="2636912"/>
            <a:ext cx="50196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2" y="4086901"/>
            <a:ext cx="61436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30" y="4617236"/>
            <a:ext cx="4245124" cy="213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432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c:catch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try-catch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7729"/>
            <a:ext cx="47910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액션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44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coreResult.jsp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6181"/>
            <a:ext cx="2971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57199"/>
            <a:ext cx="4317132" cy="24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01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c:redirect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8902"/>
            <a:ext cx="42100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14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fmt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포매팅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523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5" y="1898902"/>
            <a:ext cx="7477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259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fmt:requestEncoding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8" y="2627947"/>
            <a:ext cx="49720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059832" y="299695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31840" y="2996952"/>
            <a:ext cx="0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67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fmt:formatDate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출력 형식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95366"/>
            <a:ext cx="8064896" cy="157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04" y="4797152"/>
            <a:ext cx="4875428" cy="184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398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fmtResult.jsp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07" y="2285837"/>
            <a:ext cx="8035342" cy="373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244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fmt:formatNumber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출력 형식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9862"/>
            <a:ext cx="7992888" cy="96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848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fmtResult.jsp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58293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0700"/>
            <a:ext cx="7992888" cy="10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386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fmt:setLocale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 강제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2637200"/>
            <a:ext cx="41910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36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바로 사용할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라는 접두사로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&gt;, 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&lt;</a:t>
            </a:r>
            <a:r>
              <a:rPr lang="en-US" altLang="ko-KR" sz="3600" dirty="0" err="1" smtClean="0"/>
              <a:t>fmt:timeZone</a:t>
            </a:r>
            <a:r>
              <a:rPr lang="en-US" altLang="ko-KR" sz="3600" dirty="0" smtClean="0"/>
              <a:t>&gt;, &lt;</a:t>
            </a:r>
            <a:r>
              <a:rPr lang="en-US" altLang="ko-KR" sz="3600" dirty="0" err="1" smtClean="0"/>
              <a:t>fmt:setTimeZone</a:t>
            </a:r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시간대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6" y="2677885"/>
            <a:ext cx="3600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043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fmtResult.jsp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57" y="2276872"/>
            <a:ext cx="7886416" cy="260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066123"/>
            <a:ext cx="4245124" cy="168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0788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&lt;</a:t>
            </a:r>
            <a:r>
              <a:rPr lang="en-US" altLang="ko-KR" sz="4000" dirty="0" err="1" smtClean="0"/>
              <a:t>fmt:setBundle</a:t>
            </a:r>
            <a:r>
              <a:rPr lang="en-US" altLang="ko-KR" sz="4000" dirty="0" smtClean="0"/>
              <a:t>&gt;, &lt;</a:t>
            </a:r>
            <a:r>
              <a:rPr lang="en-US" altLang="ko-KR" sz="4000" dirty="0" err="1" smtClean="0"/>
              <a:t>fmt:bundle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국가 설정 별로 다른 문자열을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ex&gt; </a:t>
            </a:r>
            <a:r>
              <a:rPr lang="ko-KR" altLang="en-US" dirty="0" smtClean="0"/>
              <a:t>한국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</a:t>
            </a:r>
            <a:r>
              <a:rPr lang="en-US" altLang="ko-KR" dirty="0" smtClean="0"/>
              <a:t>: Hello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7" y="2996952"/>
            <a:ext cx="5438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011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properties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WEB-INF/classes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파일명 </a:t>
            </a:r>
            <a:r>
              <a:rPr lang="en-US" altLang="ko-KR" dirty="0" smtClean="0"/>
              <a:t>: xxx_</a:t>
            </a:r>
            <a:r>
              <a:rPr lang="ko-KR" altLang="en-US" dirty="0" smtClean="0"/>
              <a:t>언어코드</a:t>
            </a:r>
            <a:r>
              <a:rPr lang="en-US" altLang="ko-KR" dirty="0" smtClean="0"/>
              <a:t>.properties</a:t>
            </a:r>
          </a:p>
          <a:p>
            <a:pPr lvl="1"/>
            <a:r>
              <a:rPr lang="ko-KR" altLang="en-US" dirty="0" smtClean="0"/>
              <a:t>내용형식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114274" cy="357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74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7878"/>
            <a:ext cx="3757530" cy="43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421"/>
            <a:ext cx="1752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637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0000"/>
            <a:ext cx="29527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2" y="1989421"/>
            <a:ext cx="3759598" cy="433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092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fmtResult.jsp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836333"/>
            <a:ext cx="4461148" cy="177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3"/>
            <a:ext cx="762163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500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93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9" y="1889649"/>
            <a:ext cx="7776864" cy="33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934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ko-KR" altLang="en-US" dirty="0"/>
              <a:t>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57582"/>
              </p:ext>
            </p:extLst>
          </p:nvPr>
        </p:nvGraphicFramePr>
        <p:xfrm>
          <a:off x="251520" y="1613025"/>
          <a:ext cx="8640960" cy="505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6048672"/>
              </a:tblGrid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substring(str,index1,index2)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str</a:t>
                      </a:r>
                      <a:r>
                        <a:rPr lang="ko-KR" altLang="en-US" sz="1600" dirty="0" smtClean="0"/>
                        <a:t>의 </a:t>
                      </a:r>
                      <a:r>
                        <a:rPr lang="en-US" altLang="ko-KR" sz="1600" dirty="0" smtClean="0"/>
                        <a:t>index1</a:t>
                      </a:r>
                      <a:r>
                        <a:rPr lang="ko-KR" altLang="en-US" sz="1600" dirty="0" smtClean="0"/>
                        <a:t>부터 </a:t>
                      </a:r>
                      <a:r>
                        <a:rPr lang="en-US" altLang="ko-KR" sz="1600" dirty="0" smtClean="0"/>
                        <a:t>index2-1</a:t>
                      </a:r>
                      <a:r>
                        <a:rPr lang="ko-KR" altLang="en-US" sz="1600" dirty="0" smtClean="0"/>
                        <a:t>의 문자열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toUpperCase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대문자로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toLowerCase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소문자로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trim(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앞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뒤의 공백 제거하여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replace(</a:t>
                      </a:r>
                      <a:r>
                        <a:rPr lang="en-US" altLang="ko-KR" sz="1600" dirty="0" err="1" smtClean="0"/>
                        <a:t>str,src,dest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str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err="1" smtClean="0"/>
                        <a:t>src</a:t>
                      </a:r>
                      <a:r>
                        <a:rPr lang="ko-KR" altLang="en-US" sz="1600" dirty="0" smtClean="0"/>
                        <a:t>를 찾아 </a:t>
                      </a:r>
                      <a:r>
                        <a:rPr lang="en-US" altLang="ko-KR" sz="1600" dirty="0" err="1" smtClean="0"/>
                        <a:t>dest</a:t>
                      </a:r>
                      <a:r>
                        <a:rPr lang="ko-KR" altLang="en-US" sz="1600" dirty="0" smtClean="0"/>
                        <a:t>로 바꾸어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indexOf</a:t>
                      </a:r>
                      <a:r>
                        <a:rPr lang="en-US" altLang="ko-KR" sz="1600" dirty="0" smtClean="0"/>
                        <a:t>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str1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str2</a:t>
                      </a:r>
                      <a:r>
                        <a:rPr lang="ko-KR" altLang="en-US" sz="1600" dirty="0" smtClean="0"/>
                        <a:t>가 시작하는 위치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startsWith</a:t>
                      </a:r>
                      <a:r>
                        <a:rPr lang="en-US" altLang="ko-KR" sz="1600" dirty="0" smtClean="0"/>
                        <a:t>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str1</a:t>
                      </a:r>
                      <a:r>
                        <a:rPr lang="ko-KR" altLang="en-US" sz="1600" dirty="0" smtClean="0"/>
                        <a:t>이 </a:t>
                      </a:r>
                      <a:r>
                        <a:rPr lang="en-US" altLang="ko-KR" sz="1600" dirty="0" smtClean="0"/>
                        <a:t>str2</a:t>
                      </a:r>
                      <a:r>
                        <a:rPr lang="ko-KR" altLang="en-US" sz="1600" dirty="0" smtClean="0"/>
                        <a:t>로 시작하는지 여부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endsWith</a:t>
                      </a:r>
                      <a:r>
                        <a:rPr lang="en-US" altLang="ko-KR" sz="1600" dirty="0" smtClean="0"/>
                        <a:t>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str1</a:t>
                      </a:r>
                      <a:r>
                        <a:rPr lang="ko-KR" altLang="en-US" sz="1600" dirty="0" smtClean="0"/>
                        <a:t>이 </a:t>
                      </a:r>
                      <a:r>
                        <a:rPr lang="en-US" altLang="ko-KR" sz="1600" dirty="0" smtClean="0"/>
                        <a:t>str2</a:t>
                      </a:r>
                      <a:r>
                        <a:rPr lang="ko-KR" altLang="en-US" sz="1600" dirty="0" smtClean="0"/>
                        <a:t>로 끝나는지 여부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contains(str1,str2)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str1</a:t>
                      </a:r>
                      <a:r>
                        <a:rPr lang="ko-KR" altLang="en-US" sz="1600" dirty="0" smtClean="0"/>
                        <a:t>에 </a:t>
                      </a:r>
                      <a:r>
                        <a:rPr lang="en-US" altLang="ko-KR" sz="1600" dirty="0" smtClean="0"/>
                        <a:t>str2</a:t>
                      </a:r>
                      <a:r>
                        <a:rPr lang="ko-KR" altLang="en-US" sz="1600" dirty="0" smtClean="0"/>
                        <a:t>가 들어있는지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containsIgnoreCase</a:t>
                      </a:r>
                      <a:r>
                        <a:rPr lang="en-US" altLang="ko-KR" sz="1600" dirty="0" smtClean="0"/>
                        <a:t>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contains(str1,str2)</a:t>
                      </a:r>
                      <a:r>
                        <a:rPr lang="ko-KR" altLang="en-US" sz="1600" dirty="0" smtClean="0"/>
                        <a:t>의 대소문자 무시 버전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split(str1,str2)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str1</a:t>
                      </a:r>
                      <a:r>
                        <a:rPr lang="ko-KR" altLang="en-US" sz="1600" dirty="0" smtClean="0"/>
                        <a:t>을 </a:t>
                      </a:r>
                      <a:r>
                        <a:rPr lang="en-US" altLang="ko-KR" sz="1600" dirty="0" smtClean="0"/>
                        <a:t>str2</a:t>
                      </a:r>
                      <a:r>
                        <a:rPr lang="ko-KR" altLang="en-US" sz="1600" dirty="0" smtClean="0"/>
                        <a:t> 기준으로 분리해서 만든 배열 리턴 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join(</a:t>
                      </a:r>
                      <a:r>
                        <a:rPr lang="en-US" altLang="ko-KR" sz="1600" dirty="0" err="1" smtClean="0"/>
                        <a:t>arr,str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arr</a:t>
                      </a:r>
                      <a:r>
                        <a:rPr lang="ko-KR" altLang="en-US" sz="1600" dirty="0" smtClean="0"/>
                        <a:t>을 다 합친 문자열 리턴 </a:t>
                      </a:r>
                      <a:r>
                        <a:rPr lang="en-US" altLang="ko-KR" sz="1600" dirty="0" err="1" smtClean="0"/>
                        <a:t>arr</a:t>
                      </a:r>
                      <a:r>
                        <a:rPr lang="ko-KR" altLang="en-US" sz="1600" dirty="0" smtClean="0"/>
                        <a:t>의 요소 사이에는 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ko-KR" altLang="en-US" sz="1600" dirty="0" smtClean="0"/>
                        <a:t>이 들어감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excapeXml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str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str</a:t>
                      </a:r>
                      <a:r>
                        <a:rPr lang="ko-KR" altLang="en-US" sz="1600" dirty="0" smtClean="0"/>
                        <a:t>을 이스케이프 시퀀스로 치환한 결과 리턴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0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length(</a:t>
                      </a:r>
                      <a:r>
                        <a:rPr lang="en-US" altLang="ko-KR" sz="1600" dirty="0" err="1" smtClean="0"/>
                        <a:t>obj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obj</a:t>
                      </a:r>
                      <a:r>
                        <a:rPr lang="ko-KR" altLang="en-US" sz="1600" dirty="0" smtClean="0"/>
                        <a:t>가 문자열이면 문자열 길이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배열이면 요소 개수 리턴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7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 페이지의 모듈화에 사용되는 표준 액션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다른 웹 자원</a:t>
            </a:r>
            <a:r>
              <a:rPr lang="en-US" altLang="ko-KR" dirty="0" smtClean="0"/>
              <a:t>(JSP, HTML)</a:t>
            </a:r>
            <a:r>
              <a:rPr lang="ko-KR" altLang="en-US" dirty="0" smtClean="0"/>
              <a:t>등을 포함시키고자 할 때 사용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컨테이너는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처리할 때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위치에 포함되는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의 내용을 대신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pPr marL="118872" indent="0">
              <a:buNone/>
            </a:pPr>
            <a:endParaRPr lang="en-US" altLang="ko-KR" dirty="0"/>
          </a:p>
          <a:p>
            <a:r>
              <a:rPr lang="en-US" altLang="ko-KR" dirty="0" smtClean="0"/>
              <a:t>&lt;% include file=“” %&gt;</a:t>
            </a:r>
            <a:r>
              <a:rPr lang="ko-KR" altLang="en-US" dirty="0" smtClean="0"/>
              <a:t>와 같음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24047"/>
            <a:ext cx="5048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7577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fnResult.jsp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494582" cy="391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0" y="5229200"/>
            <a:ext cx="3834412" cy="15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06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/>
          <a:lstStyle/>
          <a:p>
            <a:r>
              <a:rPr lang="ko-KR" altLang="en-US" dirty="0" smtClean="0"/>
              <a:t>태그 파일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4205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 지시자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27137"/>
              </p:ext>
            </p:extLst>
          </p:nvPr>
        </p:nvGraphicFramePr>
        <p:xfrm>
          <a:off x="251520" y="1778000"/>
          <a:ext cx="8640960" cy="3860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7416824"/>
              </a:tblGrid>
              <a:tr h="4037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69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page </a:t>
                      </a:r>
                      <a:r>
                        <a:rPr lang="ko-KR" altLang="en-US" dirty="0" err="1" smtClean="0"/>
                        <a:t>디렉티브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태그 파일 정보 명시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taglib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태그 파일에서 사용할 태그라이브러리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include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포함 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태그 파일에 맞는 문법이어야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6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attribute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받을 속성 명시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EL</a:t>
                      </a:r>
                      <a:r>
                        <a:rPr lang="ko-KR" altLang="en-US" dirty="0" smtClean="0"/>
                        <a:t>변수로 사용될 변수에 대한 정보 지정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314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태그 형태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empty	:	</a:t>
            </a:r>
          </a:p>
          <a:p>
            <a:pPr lvl="2"/>
            <a:r>
              <a:rPr lang="en-US" altLang="ko-KR" dirty="0" err="1" smtClean="0"/>
              <a:t>scriptless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 :                             </a:t>
            </a:r>
          </a:p>
          <a:p>
            <a:pPr lvl="2"/>
            <a:r>
              <a:rPr lang="en-US" altLang="ko-KR" dirty="0" err="1" smtClean="0"/>
              <a:t>tagdependent</a:t>
            </a:r>
            <a:r>
              <a:rPr lang="en-US" altLang="ko-KR" dirty="0" smtClean="0"/>
              <a:t> :                                       - </a:t>
            </a:r>
            <a:r>
              <a:rPr lang="ko-KR" altLang="en-US" dirty="0" smtClean="0"/>
              <a:t>값의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이 무시되고 일반 문자열 취급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22" y="1916832"/>
            <a:ext cx="31718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34" y="3068960"/>
            <a:ext cx="914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68527"/>
            <a:ext cx="1714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12" y="3695776"/>
            <a:ext cx="1714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920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 파일 작성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WEB-INF/tags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4646769" cy="415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873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30967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56171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>
            <a:stCxn id="26626" idx="3"/>
            <a:endCxn id="26627" idx="1"/>
          </p:cNvCxnSpPr>
          <p:nvPr/>
        </p:nvCxnSpPr>
        <p:spPr>
          <a:xfrm>
            <a:off x="4561199" y="3753036"/>
            <a:ext cx="65887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87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laughLine.tag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8" y="2276872"/>
            <a:ext cx="5486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767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581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095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customTag.jsp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40455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5524"/>
            <a:ext cx="4317132" cy="171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829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파일 내에서 속성 사용시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태그에서 사용한다면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스크립트 요소에서 사용한다면 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31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34" y="2650419"/>
            <a:ext cx="1704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속성 사용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829" y="3385019"/>
            <a:ext cx="10001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64" y="3715034"/>
            <a:ext cx="533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include.jsp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included.jsp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44227"/>
            <a:ext cx="4347036" cy="78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966732" cy="108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69160"/>
            <a:ext cx="3174677" cy="16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045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colorLaughLine.tag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8872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2285"/>
            <a:ext cx="7911285" cy="227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842265"/>
            <a:ext cx="52006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92137"/>
            <a:ext cx="4179608" cy="16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851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사용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일일이 </a:t>
            </a:r>
            <a:r>
              <a:rPr lang="ko-KR" altLang="en-US" dirty="0" err="1" smtClean="0"/>
              <a:t>속성명</a:t>
            </a:r>
            <a:r>
              <a:rPr lang="ko-KR" altLang="en-US" dirty="0" smtClean="0"/>
              <a:t> 지정하지 않고 배열처럼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파일 내에서 속성 사용시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태그에서 사용한다면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스크립트 요소에서 사용한다면 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41338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77" y="3668638"/>
            <a:ext cx="67532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07" y="2996733"/>
            <a:ext cx="1438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2748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faceLine.tag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31759"/>
            <a:ext cx="6616014" cy="256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5157192"/>
            <a:ext cx="4391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80629"/>
            <a:ext cx="3453036" cy="137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553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title.tag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66156"/>
            <a:ext cx="54197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613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title2.tag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54292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1645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07729"/>
            <a:ext cx="73628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3624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70" y="4005064"/>
            <a:ext cx="4634661" cy="251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6234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AT_BEGIN : </a:t>
            </a:r>
            <a:r>
              <a:rPr lang="ko-KR" altLang="en-US" dirty="0" smtClean="0"/>
              <a:t>태그 시작 시점부터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NESTED : </a:t>
            </a:r>
            <a:r>
              <a:rPr lang="ko-KR" altLang="en-US" dirty="0" smtClean="0"/>
              <a:t>태그 몸체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AT_END : </a:t>
            </a:r>
            <a:r>
              <a:rPr lang="ko-KR" altLang="en-US" dirty="0" smtClean="0"/>
              <a:t>태그 끝난 이후부터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4104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56992"/>
            <a:ext cx="1287179" cy="94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676825" y="3501008"/>
            <a:ext cx="75927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39939" idx="1"/>
          </p:cNvCxnSpPr>
          <p:nvPr/>
        </p:nvCxnSpPr>
        <p:spPr>
          <a:xfrm>
            <a:off x="3563888" y="3828533"/>
            <a:ext cx="187220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427984" y="4149080"/>
            <a:ext cx="10081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47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sum.tag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" y="2237209"/>
            <a:ext cx="6428139" cy="234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34" y="5202593"/>
            <a:ext cx="4457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18084"/>
            <a:ext cx="3453036" cy="18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78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sum.tag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" y="2237209"/>
            <a:ext cx="6428139" cy="234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34" y="5202593"/>
            <a:ext cx="4457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18084"/>
            <a:ext cx="3453036" cy="18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988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2" y="1898614"/>
            <a:ext cx="7776864" cy="171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118872" indent="0">
              <a:buNone/>
            </a:pPr>
            <a:endParaRPr lang="en-US" altLang="ko-KR" dirty="0" smtClean="0"/>
          </a:p>
          <a:p>
            <a:pPr lvl="1"/>
            <a:r>
              <a:rPr lang="en-US" altLang="ko-KR" sz="1800" dirty="0" err="1" smtClean="0"/>
              <a:t>rtexprvalue</a:t>
            </a:r>
            <a:r>
              <a:rPr lang="en-US" altLang="ko-KR" sz="1800" dirty="0" smtClean="0"/>
              <a:t>=“false” : </a:t>
            </a:r>
            <a:r>
              <a:rPr lang="ko-KR" altLang="en-US" sz="1800" dirty="0" smtClean="0"/>
              <a:t>스크립트 요소나 </a:t>
            </a:r>
            <a:r>
              <a:rPr lang="en-US" altLang="ko-KR" sz="1800" dirty="0" smtClean="0"/>
              <a:t>EL </a:t>
            </a:r>
            <a:r>
              <a:rPr lang="ko-KR" altLang="en-US" sz="1800" dirty="0" smtClean="0"/>
              <a:t>못쓰게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문자열만 사용 가능하게</a:t>
            </a:r>
            <a:endParaRPr lang="en-US" altLang="ko-KR" sz="18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979712" y="2132856"/>
            <a:ext cx="6120680" cy="201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 다른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페이지로 제어를 넘기고자 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include.jsp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4608512" cy="84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02572"/>
            <a:ext cx="3973091" cy="212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14092"/>
            <a:ext cx="5286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1057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repeat.tag</a:t>
            </a:r>
            <a:endParaRPr lang="ko-KR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3237"/>
            <a:ext cx="7632848" cy="353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7162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customTag.jsp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94" y="3645024"/>
            <a:ext cx="4900137" cy="26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3052"/>
            <a:ext cx="3971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1657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태그 작성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/>
          <a:lstStyle/>
          <a:p>
            <a:r>
              <a:rPr lang="ko-KR" altLang="en-US" dirty="0" smtClean="0"/>
              <a:t>클래스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2695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SimpleTagSupport</a:t>
            </a:r>
            <a:r>
              <a:rPr lang="ko-KR" altLang="en-US" dirty="0" smtClean="0"/>
              <a:t>를 상속받는 클래스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doTag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에 출력을 위해서는 </a:t>
            </a:r>
            <a:r>
              <a:rPr lang="en-US" altLang="ko-KR" dirty="0" err="1" smtClean="0"/>
              <a:t>JspWriter</a:t>
            </a:r>
            <a:r>
              <a:rPr lang="ko-KR" altLang="en-US" dirty="0" smtClean="0"/>
              <a:t>객체 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17504"/>
            <a:ext cx="5184576" cy="210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81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StarToday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34741"/>
            <a:ext cx="3689182" cy="433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10716"/>
            <a:ext cx="4392488" cy="320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9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tld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ko-KR" altLang="en-US" dirty="0" smtClean="0"/>
              <a:t>메타 정보 파일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9" y="5913420"/>
            <a:ext cx="4536504" cy="23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9" y="2204864"/>
            <a:ext cx="59077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2922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kwonTag.tld</a:t>
            </a:r>
            <a:r>
              <a:rPr lang="ko-KR" altLang="en-US" dirty="0" smtClean="0"/>
              <a:t>파일 작성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7" y="2348880"/>
            <a:ext cx="4097435" cy="388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880"/>
            <a:ext cx="3437606" cy="396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106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9" y="1916832"/>
            <a:ext cx="3906164" cy="450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982191" y="6066401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1"/>
            <a:ext cx="3906164" cy="450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4" idx="3"/>
            <a:endCxn id="3077" idx="1"/>
          </p:cNvCxnSpPr>
          <p:nvPr/>
        </p:nvCxnSpPr>
        <p:spPr>
          <a:xfrm flipV="1">
            <a:off x="2702271" y="4167526"/>
            <a:ext cx="2157761" cy="20068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/>
          <p:cNvSpPr/>
          <p:nvPr/>
        </p:nvSpPr>
        <p:spPr>
          <a:xfrm>
            <a:off x="6453074" y="6073532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915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062469" cy="46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510298" y="4950133"/>
            <a:ext cx="3503567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04789" y="2915979"/>
            <a:ext cx="1368152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02" y="1915840"/>
            <a:ext cx="4062470" cy="46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액자 8"/>
          <p:cNvSpPr/>
          <p:nvPr/>
        </p:nvSpPr>
        <p:spPr>
          <a:xfrm>
            <a:off x="1979713" y="6237312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9" idx="3"/>
            <a:endCxn id="4100" idx="1"/>
          </p:cNvCxnSpPr>
          <p:nvPr/>
        </p:nvCxnSpPr>
        <p:spPr>
          <a:xfrm flipV="1">
            <a:off x="2699793" y="4256596"/>
            <a:ext cx="2058209" cy="20887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액자 11"/>
          <p:cNvSpPr/>
          <p:nvPr/>
        </p:nvSpPr>
        <p:spPr>
          <a:xfrm>
            <a:off x="7209401" y="6228347"/>
            <a:ext cx="720080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437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425"/>
            <a:ext cx="4176464" cy="152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30" y="3473825"/>
            <a:ext cx="51625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4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995</TotalTime>
  <Words>930</Words>
  <Application>Microsoft Office PowerPoint</Application>
  <PresentationFormat>화면 슬라이드 쇼(4:3)</PresentationFormat>
  <Paragraphs>397</Paragraphs>
  <Slides>103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04" baseType="lpstr">
      <vt:lpstr>모듈</vt:lpstr>
      <vt:lpstr>커스텀 태그</vt:lpstr>
      <vt:lpstr>기본 사항</vt:lpstr>
      <vt:lpstr>JSP의 문제</vt:lpstr>
      <vt:lpstr>커스텀 태그</vt:lpstr>
      <vt:lpstr>표준 액션 태그</vt:lpstr>
      <vt:lpstr>표준 액션 태그</vt:lpstr>
      <vt:lpstr>&lt;jsp:include&gt;</vt:lpstr>
      <vt:lpstr>PowerPoint 프레젠테이션</vt:lpstr>
      <vt:lpstr>&lt;jsp:forward&gt;</vt:lpstr>
      <vt:lpstr>&lt;jsp:param&gt;</vt:lpstr>
      <vt:lpstr>PowerPoint 프레젠테이션</vt:lpstr>
      <vt:lpstr>PowerPoint 프레젠테이션</vt:lpstr>
      <vt:lpstr>자바빈의 사용 - &lt;jsp:useBean&gt;</vt:lpstr>
      <vt:lpstr>PowerPoint 프레젠테이션</vt:lpstr>
      <vt:lpstr>PowerPoint 프레젠테이션</vt:lpstr>
      <vt:lpstr>PowerPoint 프레젠테이션</vt:lpstr>
      <vt:lpstr>PowerPoint 프레젠테이션</vt:lpstr>
      <vt:lpstr>&lt;jsp:setProperty&gt;에서 * 사용</vt:lpstr>
      <vt:lpstr>표준 액션 태그</vt:lpstr>
      <vt:lpstr>표준 액션 태그 활용한  템플릿 페이지</vt:lpstr>
      <vt:lpstr>PowerPoint 프레젠테이션</vt:lpstr>
      <vt:lpstr>PowerPoint 프레젠테이션</vt:lpstr>
      <vt:lpstr>PowerPoint 프레젠테이션</vt:lpstr>
      <vt:lpstr>PowerPoint 프레젠테이션</vt:lpstr>
      <vt:lpstr>JSTL</vt:lpstr>
      <vt:lpstr>JSTL?</vt:lpstr>
      <vt:lpstr>라이브러리들</vt:lpstr>
      <vt:lpstr>JSTL 사용법</vt:lpstr>
      <vt:lpstr>PowerPoint 프레젠테이션</vt:lpstr>
      <vt:lpstr>PowerPoint 프레젠테이션</vt:lpstr>
      <vt:lpstr>PowerPoint 프레젠테이션</vt:lpstr>
      <vt:lpstr>PowerPoint 프레젠테이션</vt:lpstr>
      <vt:lpstr>core 라이브러리</vt:lpstr>
      <vt:lpstr>URI</vt:lpstr>
      <vt:lpstr>&lt;c:set&gt;</vt:lpstr>
      <vt:lpstr>PowerPoint 프레젠테이션</vt:lpstr>
      <vt:lpstr>PowerPoint 프레젠테이션</vt:lpstr>
      <vt:lpstr>PowerPoint 프레젠테이션</vt:lpstr>
      <vt:lpstr>&lt;c:remove&gt;</vt:lpstr>
      <vt:lpstr>&lt;c:if&gt;</vt:lpstr>
      <vt:lpstr>PowerPoint 프레젠테이션</vt:lpstr>
      <vt:lpstr>&lt;c:choose&gt;</vt:lpstr>
      <vt:lpstr>PowerPoint 프레젠테이션</vt:lpstr>
      <vt:lpstr>&lt;c:forEach&gt;</vt:lpstr>
      <vt:lpstr>PowerPoint 프레젠테이션</vt:lpstr>
      <vt:lpstr>PowerPoint 프레젠테이션</vt:lpstr>
      <vt:lpstr>PowerPoint 프레젠테이션</vt:lpstr>
      <vt:lpstr>&lt;c:forTokens&gt;</vt:lpstr>
      <vt:lpstr>&lt;c:catch&gt;</vt:lpstr>
      <vt:lpstr>PowerPoint 프레젠테이션</vt:lpstr>
      <vt:lpstr>&lt;c:redirect&gt;</vt:lpstr>
      <vt:lpstr>fmt 라이브러리</vt:lpstr>
      <vt:lpstr>URI</vt:lpstr>
      <vt:lpstr>&lt;fmt:requestEncoding&gt;</vt:lpstr>
      <vt:lpstr>&lt;fmt:formatDate&gt;</vt:lpstr>
      <vt:lpstr>PowerPoint 프레젠테이션</vt:lpstr>
      <vt:lpstr>&lt;fmt:formatNumber&gt;</vt:lpstr>
      <vt:lpstr>PowerPoint 프레젠테이션</vt:lpstr>
      <vt:lpstr>&lt;fmt:setLocale&gt;</vt:lpstr>
      <vt:lpstr>&lt;fmt:timeZone&gt;, &lt;fmt:setTimeZone&gt;</vt:lpstr>
      <vt:lpstr>PowerPoint 프레젠테이션</vt:lpstr>
      <vt:lpstr>&lt;fmt:setBundle&gt;, &lt;fmt:bundle&gt;</vt:lpstr>
      <vt:lpstr>PowerPoint 프레젠테이션</vt:lpstr>
      <vt:lpstr>PowerPoint 프레젠테이션</vt:lpstr>
      <vt:lpstr>PowerPoint 프레젠테이션</vt:lpstr>
      <vt:lpstr>PowerPoint 프레젠테이션</vt:lpstr>
      <vt:lpstr>functions 라이브러리</vt:lpstr>
      <vt:lpstr>URI</vt:lpstr>
      <vt:lpstr>함수들</vt:lpstr>
      <vt:lpstr>PowerPoint 프레젠테이션</vt:lpstr>
      <vt:lpstr>커스텀 태그 작성</vt:lpstr>
      <vt:lpstr>태그 파일 지시자</vt:lpstr>
      <vt:lpstr>PowerPoint 프레젠테이션</vt:lpstr>
      <vt:lpstr>태그 파일 작성</vt:lpstr>
      <vt:lpstr>PowerPoint 프레젠테이션</vt:lpstr>
      <vt:lpstr>PowerPoint 프레젠테이션</vt:lpstr>
      <vt:lpstr>커스텀 태그 사용</vt:lpstr>
      <vt:lpstr>PowerPoint 프레젠테이션</vt:lpstr>
      <vt:lpstr>속성 사용</vt:lpstr>
      <vt:lpstr>PowerPoint 프레젠테이션</vt:lpstr>
      <vt:lpstr>속성 사용(2)</vt:lpstr>
      <vt:lpstr>PowerPoint 프레젠테이션</vt:lpstr>
      <vt:lpstr>body-content</vt:lpstr>
      <vt:lpstr>PowerPoint 프레젠테이션</vt:lpstr>
      <vt:lpstr>PowerPoint 프레젠테이션</vt:lpstr>
      <vt:lpstr>변수 사용</vt:lpstr>
      <vt:lpstr>PowerPoint 프레젠테이션</vt:lpstr>
      <vt:lpstr>PowerPoint 프레젠테이션</vt:lpstr>
      <vt:lpstr>변수명 바꾸기</vt:lpstr>
      <vt:lpstr>PowerPoint 프레젠테이션</vt:lpstr>
      <vt:lpstr>PowerPoint 프레젠테이션</vt:lpstr>
      <vt:lpstr>커스텀 태그 작성</vt:lpstr>
      <vt:lpstr>클래스</vt:lpstr>
      <vt:lpstr>PowerPoint 프레젠테이션</vt:lpstr>
      <vt:lpstr>메타 정보 파일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속성 활용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89</cp:revision>
  <dcterms:created xsi:type="dcterms:W3CDTF">2013-02-07T10:29:59Z</dcterms:created>
  <dcterms:modified xsi:type="dcterms:W3CDTF">2013-02-27T06:11:01Z</dcterms:modified>
</cp:coreProperties>
</file>