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2" r:id="rId3"/>
    <p:sldId id="274" r:id="rId4"/>
    <p:sldId id="278" r:id="rId5"/>
    <p:sldId id="282" r:id="rId6"/>
    <p:sldId id="279" r:id="rId7"/>
    <p:sldId id="280" r:id="rId8"/>
    <p:sldId id="281" r:id="rId9"/>
    <p:sldId id="273" r:id="rId10"/>
    <p:sldId id="275" r:id="rId11"/>
    <p:sldId id="283" r:id="rId12"/>
    <p:sldId id="287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쿠키와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서블릿에서</a:t>
            </a:r>
            <a:r>
              <a:rPr lang="ko-KR" altLang="en-US" dirty="0" smtClean="0"/>
              <a:t> 세션 사용하려면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 세션 사용하려면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세션에 값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41054"/>
            <a:ext cx="4933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49749"/>
            <a:ext cx="11144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28147"/>
            <a:ext cx="3552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99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세션에 </a:t>
            </a:r>
            <a:r>
              <a:rPr lang="ko-KR" altLang="en-US" dirty="0" err="1" smtClean="0"/>
              <a:t>세팅되어있는</a:t>
            </a:r>
            <a:r>
              <a:rPr lang="ko-KR" altLang="en-US" dirty="0" smtClean="0"/>
              <a:t> 값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세션에 </a:t>
            </a:r>
            <a:r>
              <a:rPr lang="ko-KR" altLang="en-US" dirty="0" err="1" smtClean="0"/>
              <a:t>세팅되어있는</a:t>
            </a:r>
            <a:r>
              <a:rPr lang="ko-KR" altLang="en-US" dirty="0" smtClean="0"/>
              <a:t> 값 차례대로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" y="2231529"/>
            <a:ext cx="6181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36" y="3356992"/>
            <a:ext cx="6629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50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세션 종료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457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647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9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setSession.jsp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33281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7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checkSession.jsp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3"/>
            <a:ext cx="645317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99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62655"/>
            <a:ext cx="4320480" cy="257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320480" cy="257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320480" cy="257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691680" y="4341488"/>
            <a:ext cx="720080" cy="455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51920" y="5513776"/>
            <a:ext cx="720080" cy="455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1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생성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쿠키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수명 설정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값 변경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쿠키 저장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한글 </a:t>
            </a:r>
            <a:r>
              <a:rPr lang="en-US" altLang="ko-KR" sz="2000" dirty="0" smtClean="0"/>
              <a:t>URL</a:t>
            </a:r>
            <a:r>
              <a:rPr lang="ko-KR" altLang="en-US" sz="2000" dirty="0" err="1" smtClean="0"/>
              <a:t>인코딩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00" y="2197061"/>
            <a:ext cx="4324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95855"/>
            <a:ext cx="28194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81" y="4032247"/>
            <a:ext cx="25050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96055"/>
            <a:ext cx="3352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22" y="5832447"/>
            <a:ext cx="7172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94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 가져오기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쿠키 이름</a:t>
            </a:r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쿠키 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한글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095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0" y="4437112"/>
            <a:ext cx="2190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0" y="5544415"/>
            <a:ext cx="7534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8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바로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브라우저 닫으면 삭제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32649"/>
            <a:ext cx="26098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4" y="3356992"/>
            <a:ext cx="2600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55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makeCookie.jsp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840760" cy="379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28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checkCookie.jsp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539408" cy="384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320480" cy="257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4320480" cy="257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71" y="4005064"/>
            <a:ext cx="4320480" cy="257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07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1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567</TotalTime>
  <Words>72</Words>
  <Application>Microsoft Office PowerPoint</Application>
  <PresentationFormat>화면 슬라이드 쇼(4:3)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모듈</vt:lpstr>
      <vt:lpstr>쿠키와 세션</vt:lpstr>
      <vt:lpstr>쿠키</vt:lpstr>
      <vt:lpstr>쿠키 생성</vt:lpstr>
      <vt:lpstr>쿠키 사용</vt:lpstr>
      <vt:lpstr>쿠키 삭제</vt:lpstr>
      <vt:lpstr>예제</vt:lpstr>
      <vt:lpstr>PowerPoint 프레젠테이션</vt:lpstr>
      <vt:lpstr>PowerPoint 프레젠테이션</vt:lpstr>
      <vt:lpstr>세션</vt:lpstr>
      <vt:lpstr>세션 세팅</vt:lpstr>
      <vt:lpstr>세션 사용</vt:lpstr>
      <vt:lpstr>세션 삭제</vt:lpstr>
      <vt:lpstr>예제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61</cp:revision>
  <dcterms:created xsi:type="dcterms:W3CDTF">2013-02-07T10:29:59Z</dcterms:created>
  <dcterms:modified xsi:type="dcterms:W3CDTF">2013-03-04T07:57:42Z</dcterms:modified>
</cp:coreProperties>
</file>