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443785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64704"/>
            <a:ext cx="1905000" cy="666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27606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709F36-1E8C-4978-8D01-48662AD612B9}" type="datetimeFigureOut">
              <a:rPr lang="ko-KR" altLang="en-US" smtClean="0"/>
              <a:t>2013-03-05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709F36-1E8C-4978-8D01-48662AD612B9}" type="datetimeFigureOut">
              <a:rPr lang="ko-KR" altLang="en-US" smtClean="0"/>
              <a:t>2013-03-05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Model2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55054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030" y="3271862"/>
            <a:ext cx="55054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54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Model2 </a:t>
            </a:r>
            <a:r>
              <a:rPr lang="ko-KR" altLang="en-US" dirty="0" smtClean="0"/>
              <a:t>게시판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41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Go.java(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초기 </a:t>
            </a:r>
            <a:r>
              <a:rPr lang="ko-KR" altLang="en-US" sz="2000" dirty="0" err="1" smtClean="0"/>
              <a:t>진입점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요청에 따라 모델 호출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요청에 따라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모델에서 나온 결과에 따라 알맞은 </a:t>
            </a:r>
            <a:r>
              <a:rPr lang="ko-KR" altLang="en-US" sz="2000" dirty="0" err="1" smtClean="0"/>
              <a:t>뷰로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포워딩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75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FakebookDAO.java(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getDBConnection</a:t>
            </a:r>
            <a:r>
              <a:rPr lang="en-US" altLang="ko-KR" dirty="0" smtClean="0"/>
              <a:t>() : DB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showContents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요청객체</a:t>
            </a:r>
            <a:r>
              <a:rPr lang="en-US" altLang="ko-KR" dirty="0" smtClean="0"/>
              <a:t>) : DB</a:t>
            </a:r>
            <a:r>
              <a:rPr lang="ko-KR" altLang="en-US" dirty="0" smtClean="0"/>
              <a:t>에서 데이터 꺼내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추가함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joinMember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요청객체</a:t>
            </a:r>
            <a:r>
              <a:rPr lang="en-US" altLang="ko-KR" dirty="0" smtClean="0"/>
              <a:t>) : DB</a:t>
            </a:r>
            <a:r>
              <a:rPr lang="ko-KR" altLang="en-US" dirty="0" smtClean="0"/>
              <a:t>에 회원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pwCheck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요청객체</a:t>
            </a:r>
            <a:r>
              <a:rPr lang="en-US" altLang="ko-KR" dirty="0" smtClean="0"/>
              <a:t>) : ID</a:t>
            </a:r>
            <a:r>
              <a:rPr lang="ko-KR" altLang="en-US" dirty="0" smtClean="0"/>
              <a:t>에 해당하는 비밀번호 체크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세션에 로그인 정보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logout(</a:t>
            </a:r>
            <a:r>
              <a:rPr lang="ko-KR" altLang="en-US" dirty="0" smtClean="0"/>
              <a:t>요청객체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세션에 있는 로그인 정보 삭제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write(</a:t>
            </a:r>
            <a:r>
              <a:rPr lang="ko-KR" altLang="en-US" dirty="0" smtClean="0"/>
              <a:t>요청객체</a:t>
            </a:r>
            <a:r>
              <a:rPr lang="en-US" altLang="ko-KR" dirty="0" smtClean="0"/>
              <a:t>) : DB</a:t>
            </a:r>
            <a:r>
              <a:rPr lang="ko-KR" altLang="en-US" dirty="0" smtClean="0"/>
              <a:t>에 게시판 글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35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main.jsp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하위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들을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하여 결과를 보여줌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51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87" y="1772815"/>
            <a:ext cx="6496025" cy="460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12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56766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68960"/>
            <a:ext cx="456766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31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87" y="1772816"/>
            <a:ext cx="6496025" cy="460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18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88" y="1762511"/>
            <a:ext cx="6496024" cy="460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9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념</a:t>
            </a:r>
          </a:p>
        </p:txBody>
      </p:sp>
    </p:spTree>
    <p:extLst>
      <p:ext uri="{BB962C8B-B14F-4D97-AF65-F5344CB8AC3E}">
        <p14:creationId xmlns:p14="http://schemas.microsoft.com/office/powerpoint/2010/main" val="397742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Model2?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Model, View, Controller</a:t>
            </a:r>
            <a:r>
              <a:rPr lang="ko-KR" altLang="en-US" dirty="0" smtClean="0"/>
              <a:t>로 분리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Model : 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(.java)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View : </a:t>
            </a:r>
            <a:r>
              <a:rPr lang="ko-KR" altLang="en-US" dirty="0" smtClean="0"/>
              <a:t>보여지는 페이지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, or .html)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Controller : </a:t>
            </a:r>
            <a:r>
              <a:rPr lang="ko-KR" altLang="en-US" dirty="0" smtClean="0"/>
              <a:t>흐름제어</a:t>
            </a:r>
            <a:r>
              <a:rPr lang="en-US" altLang="ko-KR" dirty="0" smtClean="0"/>
              <a:t>(.java(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60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컨트롤러</a:t>
            </a:r>
            <a:r>
              <a:rPr lang="en-US" altLang="ko-KR" sz="4000" dirty="0" smtClean="0"/>
              <a:t>(Controller.java(</a:t>
            </a:r>
            <a:r>
              <a:rPr lang="ko-KR" altLang="en-US" sz="4000" dirty="0" err="1" smtClean="0"/>
              <a:t>서블릿</a:t>
            </a:r>
            <a:r>
              <a:rPr lang="en-US" altLang="ko-KR" sz="4000" dirty="0" smtClean="0"/>
              <a:t>))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</a:t>
            </a:r>
            <a:r>
              <a:rPr lang="ko-KR" altLang="en-US" dirty="0" err="1" smtClean="0"/>
              <a:t>진입점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요청에 따라 교통정리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" y="2951838"/>
            <a:ext cx="5858381" cy="367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(Model_Man_DAO.java)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/>
          <a:lstStyle/>
          <a:p>
            <a:r>
              <a:rPr lang="ko-KR" altLang="en-US" dirty="0" smtClean="0"/>
              <a:t>실제 업무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결과는 세션이나 요청객체에 담아 놓고 실제 보여주는 것은 </a:t>
            </a:r>
            <a:r>
              <a:rPr lang="ko-KR" altLang="en-US" dirty="0" err="1" smtClean="0"/>
              <a:t>뷰에서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40"/>
            <a:ext cx="437090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22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(Model_ManBean.java)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</p:spPr>
        <p:txBody>
          <a:bodyPr/>
          <a:lstStyle/>
          <a:p>
            <a:r>
              <a:rPr lang="ko-KR" altLang="en-US" smtClean="0"/>
              <a:t>단순 </a:t>
            </a:r>
            <a:r>
              <a:rPr lang="ko-KR" altLang="en-US" dirty="0" err="1" smtClean="0"/>
              <a:t>자바빈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40"/>
            <a:ext cx="3672408" cy="458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21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(view_insert.html)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폼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7797"/>
            <a:ext cx="48196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26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view_result.jsp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507288" cy="462560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모델이 처리해 놓은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요청객체나 세션객체에 있는 데이터를 실제로 보여주는 페이지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6781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33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7664" y="1628800"/>
            <a:ext cx="1584176" cy="1080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Controller.java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467544" y="2168860"/>
            <a:ext cx="10801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948264" y="1640360"/>
            <a:ext cx="1728192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view_input.html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948264" y="3140968"/>
            <a:ext cx="1728192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view_result.jsp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131840" y="1844824"/>
            <a:ext cx="3816424" cy="115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1"/>
            <a:endCxn id="4" idx="3"/>
          </p:cNvCxnSpPr>
          <p:nvPr/>
        </p:nvCxnSpPr>
        <p:spPr>
          <a:xfrm flipH="1" flipV="1">
            <a:off x="3131840" y="2168860"/>
            <a:ext cx="3816424" cy="115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59632" y="5229200"/>
            <a:ext cx="2160240" cy="10801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Model_Man_D</a:t>
            </a:r>
            <a:r>
              <a:rPr lang="en-US" altLang="ko-KR" sz="1600" b="1" dirty="0" smtClean="0"/>
              <a:t>A</a:t>
            </a:r>
            <a:r>
              <a:rPr lang="en-US" altLang="ko-KR" sz="1600" dirty="0" smtClean="0"/>
              <a:t>O.java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123728" y="2720480"/>
            <a:ext cx="0" cy="25087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516216" y="5242393"/>
            <a:ext cx="2160240" cy="10801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Model_ManBean.java</a:t>
            </a:r>
            <a:endParaRPr lang="ko-KR" altLang="en-US" sz="1600" dirty="0"/>
          </a:p>
        </p:txBody>
      </p:sp>
      <p:sp>
        <p:nvSpPr>
          <p:cNvPr id="33" name="자유형 32"/>
          <p:cNvSpPr/>
          <p:nvPr/>
        </p:nvSpPr>
        <p:spPr>
          <a:xfrm>
            <a:off x="3419872" y="5373216"/>
            <a:ext cx="3096344" cy="610186"/>
          </a:xfrm>
          <a:custGeom>
            <a:avLst/>
            <a:gdLst>
              <a:gd name="connsiteX0" fmla="*/ 44824 w 1138518"/>
              <a:gd name="connsiteY0" fmla="*/ 582706 h 610186"/>
              <a:gd name="connsiteX1" fmla="*/ 609600 w 1138518"/>
              <a:gd name="connsiteY1" fmla="*/ 609600 h 610186"/>
              <a:gd name="connsiteX2" fmla="*/ 797859 w 1138518"/>
              <a:gd name="connsiteY2" fmla="*/ 564777 h 610186"/>
              <a:gd name="connsiteX3" fmla="*/ 905436 w 1138518"/>
              <a:gd name="connsiteY3" fmla="*/ 528918 h 610186"/>
              <a:gd name="connsiteX4" fmla="*/ 986118 w 1138518"/>
              <a:gd name="connsiteY4" fmla="*/ 493059 h 610186"/>
              <a:gd name="connsiteX5" fmla="*/ 1066800 w 1138518"/>
              <a:gd name="connsiteY5" fmla="*/ 394447 h 610186"/>
              <a:gd name="connsiteX6" fmla="*/ 1093694 w 1138518"/>
              <a:gd name="connsiteY6" fmla="*/ 358588 h 610186"/>
              <a:gd name="connsiteX7" fmla="*/ 1111624 w 1138518"/>
              <a:gd name="connsiteY7" fmla="*/ 313765 h 610186"/>
              <a:gd name="connsiteX8" fmla="*/ 1120589 w 1138518"/>
              <a:gd name="connsiteY8" fmla="*/ 286871 h 610186"/>
              <a:gd name="connsiteX9" fmla="*/ 1138518 w 1138518"/>
              <a:gd name="connsiteY9" fmla="*/ 215153 h 610186"/>
              <a:gd name="connsiteX10" fmla="*/ 1084730 w 1138518"/>
              <a:gd name="connsiteY10" fmla="*/ 116541 h 610186"/>
              <a:gd name="connsiteX11" fmla="*/ 1004047 w 1138518"/>
              <a:gd name="connsiteY11" fmla="*/ 80682 h 610186"/>
              <a:gd name="connsiteX12" fmla="*/ 977153 w 1138518"/>
              <a:gd name="connsiteY12" fmla="*/ 71718 h 610186"/>
              <a:gd name="connsiteX13" fmla="*/ 833718 w 1138518"/>
              <a:gd name="connsiteY13" fmla="*/ 53788 h 610186"/>
              <a:gd name="connsiteX14" fmla="*/ 788894 w 1138518"/>
              <a:gd name="connsiteY14" fmla="*/ 44824 h 610186"/>
              <a:gd name="connsiteX15" fmla="*/ 726141 w 1138518"/>
              <a:gd name="connsiteY15" fmla="*/ 35859 h 610186"/>
              <a:gd name="connsiteX16" fmla="*/ 636494 w 1138518"/>
              <a:gd name="connsiteY16" fmla="*/ 17929 h 610186"/>
              <a:gd name="connsiteX17" fmla="*/ 582706 w 1138518"/>
              <a:gd name="connsiteY17" fmla="*/ 0 h 610186"/>
              <a:gd name="connsiteX18" fmla="*/ 394447 w 1138518"/>
              <a:gd name="connsiteY18" fmla="*/ 8965 h 610186"/>
              <a:gd name="connsiteX19" fmla="*/ 304800 w 1138518"/>
              <a:gd name="connsiteY19" fmla="*/ 26894 h 610186"/>
              <a:gd name="connsiteX20" fmla="*/ 188259 w 1138518"/>
              <a:gd name="connsiteY20" fmla="*/ 44824 h 610186"/>
              <a:gd name="connsiteX21" fmla="*/ 125506 w 1138518"/>
              <a:gd name="connsiteY21" fmla="*/ 62753 h 610186"/>
              <a:gd name="connsiteX22" fmla="*/ 0 w 1138518"/>
              <a:gd name="connsiteY22" fmla="*/ 71718 h 6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38518" h="610186">
                <a:moveTo>
                  <a:pt x="44824" y="582706"/>
                </a:moveTo>
                <a:cubicBezTo>
                  <a:pt x="233083" y="591671"/>
                  <a:pt x="421181" y="614086"/>
                  <a:pt x="609600" y="609600"/>
                </a:cubicBezTo>
                <a:cubicBezTo>
                  <a:pt x="674089" y="608065"/>
                  <a:pt x="736662" y="585176"/>
                  <a:pt x="797859" y="564777"/>
                </a:cubicBezTo>
                <a:cubicBezTo>
                  <a:pt x="833718" y="552824"/>
                  <a:pt x="871628" y="545823"/>
                  <a:pt x="905436" y="528918"/>
                </a:cubicBezTo>
                <a:cubicBezTo>
                  <a:pt x="955687" y="503791"/>
                  <a:pt x="928886" y="515951"/>
                  <a:pt x="986118" y="493059"/>
                </a:cubicBezTo>
                <a:cubicBezTo>
                  <a:pt x="1034142" y="445035"/>
                  <a:pt x="1005405" y="476307"/>
                  <a:pt x="1066800" y="394447"/>
                </a:cubicBezTo>
                <a:cubicBezTo>
                  <a:pt x="1075765" y="382494"/>
                  <a:pt x="1088145" y="372460"/>
                  <a:pt x="1093694" y="358588"/>
                </a:cubicBezTo>
                <a:cubicBezTo>
                  <a:pt x="1099671" y="343647"/>
                  <a:pt x="1105973" y="328832"/>
                  <a:pt x="1111624" y="313765"/>
                </a:cubicBezTo>
                <a:cubicBezTo>
                  <a:pt x="1114942" y="304917"/>
                  <a:pt x="1118103" y="295988"/>
                  <a:pt x="1120589" y="286871"/>
                </a:cubicBezTo>
                <a:cubicBezTo>
                  <a:pt x="1127073" y="263098"/>
                  <a:pt x="1138518" y="215153"/>
                  <a:pt x="1138518" y="215153"/>
                </a:cubicBezTo>
                <a:cubicBezTo>
                  <a:pt x="1127988" y="183564"/>
                  <a:pt x="1112634" y="130493"/>
                  <a:pt x="1084730" y="116541"/>
                </a:cubicBezTo>
                <a:cubicBezTo>
                  <a:pt x="1043989" y="96171"/>
                  <a:pt x="1049826" y="97849"/>
                  <a:pt x="1004047" y="80682"/>
                </a:cubicBezTo>
                <a:cubicBezTo>
                  <a:pt x="995199" y="77364"/>
                  <a:pt x="986320" y="74010"/>
                  <a:pt x="977153" y="71718"/>
                </a:cubicBezTo>
                <a:cubicBezTo>
                  <a:pt x="924219" y="58485"/>
                  <a:pt x="894965" y="59356"/>
                  <a:pt x="833718" y="53788"/>
                </a:cubicBezTo>
                <a:cubicBezTo>
                  <a:pt x="818777" y="50800"/>
                  <a:pt x="803924" y="47329"/>
                  <a:pt x="788894" y="44824"/>
                </a:cubicBezTo>
                <a:cubicBezTo>
                  <a:pt x="768051" y="41350"/>
                  <a:pt x="746950" y="39531"/>
                  <a:pt x="726141" y="35859"/>
                </a:cubicBezTo>
                <a:cubicBezTo>
                  <a:pt x="696131" y="30563"/>
                  <a:pt x="665404" y="27566"/>
                  <a:pt x="636494" y="17929"/>
                </a:cubicBezTo>
                <a:lnTo>
                  <a:pt x="582706" y="0"/>
                </a:lnTo>
                <a:cubicBezTo>
                  <a:pt x="519953" y="2988"/>
                  <a:pt x="456979" y="2914"/>
                  <a:pt x="394447" y="8965"/>
                </a:cubicBezTo>
                <a:cubicBezTo>
                  <a:pt x="364115" y="11900"/>
                  <a:pt x="334859" y="21884"/>
                  <a:pt x="304800" y="26894"/>
                </a:cubicBezTo>
                <a:cubicBezTo>
                  <a:pt x="230169" y="39333"/>
                  <a:pt x="269006" y="33288"/>
                  <a:pt x="188259" y="44824"/>
                </a:cubicBezTo>
                <a:cubicBezTo>
                  <a:pt x="170399" y="50777"/>
                  <a:pt x="143512" y="60502"/>
                  <a:pt x="125506" y="62753"/>
                </a:cubicBezTo>
                <a:cubicBezTo>
                  <a:pt x="49818" y="72214"/>
                  <a:pt x="47627" y="71718"/>
                  <a:pt x="0" y="71718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627784" y="2708920"/>
            <a:ext cx="0" cy="25202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" idx="3"/>
            <a:endCxn id="10" idx="1"/>
          </p:cNvCxnSpPr>
          <p:nvPr/>
        </p:nvCxnSpPr>
        <p:spPr>
          <a:xfrm>
            <a:off x="3131840" y="2168860"/>
            <a:ext cx="3816424" cy="15121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536" y="189708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초기 진입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738322" y="1628800"/>
            <a:ext cx="1625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입력 폼으로 </a:t>
            </a:r>
            <a:r>
              <a:rPr lang="ko-KR" altLang="en-US" sz="1200" dirty="0" err="1" smtClean="0"/>
              <a:t>포워딩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854147" y="2142109"/>
            <a:ext cx="309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입력 결과를 가지고 다시 컨트롤러로 요청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826404" y="2924944"/>
            <a:ext cx="369332" cy="15350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모델에게 처리 부탁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361818" y="2852935"/>
            <a:ext cx="553998" cy="23894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200" dirty="0" smtClean="0"/>
              <a:t>6. </a:t>
            </a:r>
            <a:r>
              <a:rPr lang="ko-KR" altLang="en-US" sz="1200" dirty="0" smtClean="0"/>
              <a:t>요청객체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세션에 결과 넣음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처리 끝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536012" y="5678309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5. </a:t>
            </a:r>
            <a:r>
              <a:rPr lang="ko-KR" altLang="en-US" sz="1200" dirty="0" smtClean="0"/>
              <a:t>객체 생성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 rot="1284267">
            <a:off x="4273582" y="2959014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7. </a:t>
            </a:r>
            <a:r>
              <a:rPr lang="ko-KR" altLang="en-US" sz="1200" dirty="0" smtClean="0"/>
              <a:t>결과 페이지로 </a:t>
            </a:r>
            <a:r>
              <a:rPr lang="ko-KR" altLang="en-US" sz="1200" dirty="0" err="1" smtClean="0"/>
              <a:t>포워딩</a:t>
            </a:r>
            <a:endParaRPr lang="ko-KR" altLang="en-US" sz="1600" dirty="0"/>
          </a:p>
        </p:txBody>
      </p:sp>
      <p:sp>
        <p:nvSpPr>
          <p:cNvPr id="67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ko-KR" altLang="en-US" dirty="0" smtClean="0"/>
              <a:t>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285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562</TotalTime>
  <Words>241</Words>
  <Application>Microsoft Office PowerPoint</Application>
  <PresentationFormat>화면 슬라이드 쇼(4:3)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모듈</vt:lpstr>
      <vt:lpstr>Model2</vt:lpstr>
      <vt:lpstr>개념</vt:lpstr>
      <vt:lpstr>Model2?</vt:lpstr>
      <vt:lpstr>컨트롤러(Controller.java(서블릿))</vt:lpstr>
      <vt:lpstr>모델(Model_Man_DAO.java)</vt:lpstr>
      <vt:lpstr>모델(Model_ManBean.java)</vt:lpstr>
      <vt:lpstr>뷰(view_insert.html)</vt:lpstr>
      <vt:lpstr>뷰(view_result.jsp)</vt:lpstr>
      <vt:lpstr>흐름</vt:lpstr>
      <vt:lpstr>PowerPoint 프레젠테이션</vt:lpstr>
      <vt:lpstr>Model2 게시판 예제</vt:lpstr>
      <vt:lpstr>Go.java(컨트롤러)</vt:lpstr>
      <vt:lpstr>FakebookDAO.java(모델)</vt:lpstr>
      <vt:lpstr>main.jsp(뷰)</vt:lpstr>
      <vt:lpstr>결과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설치, 환경설정</dc:title>
  <dc:creator>권기웅</dc:creator>
  <cp:lastModifiedBy>권기웅</cp:lastModifiedBy>
  <cp:revision>62</cp:revision>
  <dcterms:created xsi:type="dcterms:W3CDTF">2013-02-07T10:29:59Z</dcterms:created>
  <dcterms:modified xsi:type="dcterms:W3CDTF">2013-03-05T10:42:01Z</dcterms:modified>
</cp:coreProperties>
</file>