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71" r:id="rId16"/>
    <p:sldId id="272" r:id="rId17"/>
    <p:sldId id="258" r:id="rId18"/>
    <p:sldId id="274" r:id="rId19"/>
    <p:sldId id="273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3DEE1-67E6-4D69-992B-36FD3C0F671E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E2B13-E79F-4C3C-B723-0457F6365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E2B13-E79F-4C3C-B723-0457F63652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for Web2.0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9" y="4302061"/>
            <a:ext cx="7974124" cy="29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DOM</a:t>
            </a:r>
            <a:r>
              <a:rPr lang="ko-KR" altLang="en-US" sz="1600" dirty="0" smtClean="0"/>
              <a:t>객체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속성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텍스트 입력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8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자식 객체 추가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출</a:t>
            </a:r>
            <a:r>
              <a:rPr lang="ko-KR" altLang="en-US" sz="1600" dirty="0"/>
              <a:t>력</a:t>
            </a:r>
            <a:endParaRPr lang="ko-KR" alt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6095"/>
            <a:ext cx="7920880" cy="31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7" y="3554798"/>
            <a:ext cx="5547263" cy="30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9" y="5036112"/>
            <a:ext cx="4473327" cy="137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4259"/>
            <a:ext cx="7857703" cy="27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MemberInfoXml.java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" y="2318198"/>
            <a:ext cx="4176464" cy="355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93586"/>
            <a:ext cx="3960440" cy="401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18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altLang="ko-KR" sz="2000" dirty="0"/>
              <a:t>http://localhost:8088/web2_0/MemberInfoXml 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276872"/>
            <a:ext cx="6133081" cy="438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altLang="ko-KR" sz="2000" dirty="0"/>
              <a:t>http://</a:t>
            </a:r>
            <a:r>
              <a:rPr lang="en-US" altLang="ko-KR" sz="2000" dirty="0" smtClean="0"/>
              <a:t>localhost:8088/web2_0/MemberInfoXml?job=SALESMAN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133081" cy="438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68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51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JSON-lib </a:t>
            </a:r>
            <a:r>
              <a:rPr lang="ko-KR" altLang="en-US" dirty="0" smtClean="0"/>
              <a:t>라이브러리 다운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http://json-lib.sourceforge.net/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7165"/>
            <a:ext cx="7507306" cy="40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액자 2"/>
          <p:cNvSpPr/>
          <p:nvPr/>
        </p:nvSpPr>
        <p:spPr>
          <a:xfrm>
            <a:off x="1205554" y="3653989"/>
            <a:ext cx="504056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5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3406"/>
            <a:ext cx="6793572" cy="369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303604" y="4851230"/>
            <a:ext cx="1926286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8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</a:t>
            </a:r>
            <a:r>
              <a:rPr lang="ko-KR" altLang="en-US" dirty="0"/>
              <a:t>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전부 다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72" y="2348880"/>
            <a:ext cx="7190655" cy="391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액자 1"/>
          <p:cNvSpPr/>
          <p:nvPr/>
        </p:nvSpPr>
        <p:spPr>
          <a:xfrm>
            <a:off x="2438943" y="3897196"/>
            <a:ext cx="3888432" cy="1008112"/>
          </a:xfrm>
          <a:prstGeom prst="frame">
            <a:avLst>
              <a:gd name="adj1" fmla="val 4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4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en-US" altLang="ko-KR" dirty="0" smtClean="0"/>
              <a:t>://commons.apache.org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-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2.x</a:t>
            </a:r>
            <a:r>
              <a:rPr lang="ko-KR" altLang="en-US" dirty="0" smtClean="0"/>
              <a:t>버전 사용</a:t>
            </a:r>
            <a:endParaRPr lang="ko-KR" altLang="en-US" dirty="0"/>
          </a:p>
        </p:txBody>
      </p:sp>
      <p:sp>
        <p:nvSpPr>
          <p:cNvPr id="6" name="제목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altLang="ko-KR" dirty="0" err="1" smtClean="0"/>
              <a:t>jakarta</a:t>
            </a:r>
            <a:r>
              <a:rPr lang="en-US" altLang="ko-KR" dirty="0" smtClean="0"/>
              <a:t> commons-???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7886"/>
            <a:ext cx="4536504" cy="23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183414"/>
            <a:ext cx="6984826" cy="10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6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http://ezmorph.sourceforge.net/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848872" cy="347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altLang="ko-KR" dirty="0" err="1" smtClean="0"/>
              <a:t>ezmorph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8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9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.jar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압축 풀어서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6314"/>
            <a:ext cx="3672408" cy="277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자바빈의</a:t>
            </a:r>
            <a:r>
              <a:rPr lang="ko-KR" altLang="en-US" dirty="0" smtClean="0"/>
              <a:t> 멤버 변수는 모두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타입으로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객체를 만들어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넣음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05" y="3380606"/>
            <a:ext cx="53816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52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</a:t>
            </a:r>
            <a:r>
              <a:rPr lang="ko-KR" altLang="en-US" dirty="0" err="1"/>
              <a:t>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Employee.java</a:t>
            </a:r>
            <a:r>
              <a:rPr lang="ko-KR" altLang="en-US" sz="1800" dirty="0" smtClean="0"/>
              <a:t>의 멤버 변수들만 </a:t>
            </a:r>
            <a:r>
              <a:rPr lang="en-US" altLang="ko-KR" sz="1800" dirty="0" smtClean="0"/>
              <a:t>String</a:t>
            </a:r>
            <a:r>
              <a:rPr lang="ko-KR" altLang="en-US" sz="1800" dirty="0" smtClean="0"/>
              <a:t>타입으로 바꾼 </a:t>
            </a:r>
            <a:r>
              <a:rPr lang="en-US" altLang="ko-KR" sz="1800" dirty="0" smtClean="0"/>
              <a:t>Employee2.java </a:t>
            </a:r>
            <a:r>
              <a:rPr lang="ko-KR" altLang="en-US" sz="1800" dirty="0" smtClean="0"/>
              <a:t>작성</a:t>
            </a:r>
            <a:endParaRPr lang="ko-KR" alt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46523"/>
            <a:ext cx="5632313" cy="286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30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MemberInfoJson.java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84776" cy="365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0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altLang="ko-KR" sz="2000" dirty="0"/>
              <a:t>http://</a:t>
            </a:r>
            <a:r>
              <a:rPr lang="en-US" altLang="ko-KR" sz="2000" dirty="0" smtClean="0"/>
              <a:t>localhost:8088/web2_0/MemberInfoJson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192688" cy="442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7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altLang="ko-KR" sz="2000" dirty="0"/>
              <a:t>http://</a:t>
            </a:r>
            <a:r>
              <a:rPr lang="en-US" altLang="ko-KR" sz="2000" dirty="0" smtClean="0"/>
              <a:t>localhost:8088/web2_0/MemberInfoJson?job=SALESMAN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192688" cy="442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5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JDOM </a:t>
            </a:r>
            <a:r>
              <a:rPr lang="ko-KR" altLang="en-US" dirty="0" smtClean="0"/>
              <a:t>라이브러리 다운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www.jdom.org/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616624" cy="314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액자 1"/>
          <p:cNvSpPr/>
          <p:nvPr/>
        </p:nvSpPr>
        <p:spPr>
          <a:xfrm>
            <a:off x="2483768" y="4734109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 풀어 나온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348880"/>
            <a:ext cx="339301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6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서블릿</a:t>
            </a:r>
            <a:r>
              <a:rPr lang="ko-KR" altLang="en-US" sz="4000" dirty="0" smtClean="0"/>
              <a:t> 작성 </a:t>
            </a:r>
            <a:r>
              <a:rPr lang="en-US" altLang="ko-KR" sz="4000" dirty="0" smtClean="0"/>
              <a:t>&amp; DB</a:t>
            </a:r>
            <a:r>
              <a:rPr lang="ko-KR" altLang="en-US" sz="4000" dirty="0" smtClean="0"/>
              <a:t>연결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MemberInfoXml.java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30934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276872"/>
            <a:ext cx="433886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13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7056784" cy="222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08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</a:t>
            </a:r>
            <a:r>
              <a:rPr lang="ko-KR" altLang="en-US" dirty="0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http://localhost:8088/web2_0/MemberInfoXml 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http</a:t>
            </a:r>
            <a:r>
              <a:rPr lang="en-US" altLang="ko-KR" sz="2000" dirty="0"/>
              <a:t>://localhost:8088/web2_0/MemberInfoXml?job=SALESMAN</a:t>
            </a:r>
            <a:endParaRPr lang="ko-KR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312368" cy="207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77910"/>
            <a:ext cx="3312368" cy="108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9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Employee.java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012804" cy="425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8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MemberInfoXml.java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1891"/>
            <a:ext cx="6715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35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689</TotalTime>
  <Words>141</Words>
  <Application>Microsoft Office PowerPoint</Application>
  <PresentationFormat>화면 슬라이드 쇼(4:3)</PresentationFormat>
  <Paragraphs>92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모듈</vt:lpstr>
      <vt:lpstr>for Web2.0</vt:lpstr>
      <vt:lpstr>XML</vt:lpstr>
      <vt:lpstr>JDOM 라이브러리 다운</vt:lpstr>
      <vt:lpstr>PowerPoint 프레젠테이션</vt:lpstr>
      <vt:lpstr>서블릿 작성 &amp; DB연결</vt:lpstr>
      <vt:lpstr>PowerPoint 프레젠테이션</vt:lpstr>
      <vt:lpstr>테스트</vt:lpstr>
      <vt:lpstr>자바빈 작성</vt:lpstr>
      <vt:lpstr>자바빈 활용</vt:lpstr>
      <vt:lpstr>라이브러리 사용법</vt:lpstr>
      <vt:lpstr>PowerPoint 프레젠테이션</vt:lpstr>
      <vt:lpstr>결과</vt:lpstr>
      <vt:lpstr>PowerPoint 프레젠테이션</vt:lpstr>
      <vt:lpstr>JSON</vt:lpstr>
      <vt:lpstr>JSON-lib 라이브러리 다운</vt:lpstr>
      <vt:lpstr>PowerPoint 프레젠테이션</vt:lpstr>
      <vt:lpstr>그리고</vt:lpstr>
      <vt:lpstr>jakarta commons-???</vt:lpstr>
      <vt:lpstr>ezmorph</vt:lpstr>
      <vt:lpstr>.jar추가</vt:lpstr>
      <vt:lpstr>라이브러리 사용법</vt:lpstr>
      <vt:lpstr>자바빈 작성</vt:lpstr>
      <vt:lpstr>서블릿 작성</vt:lpstr>
      <vt:lpstr>결과</vt:lpstr>
      <vt:lpstr>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73</cp:revision>
  <dcterms:created xsi:type="dcterms:W3CDTF">2013-02-07T10:29:59Z</dcterms:created>
  <dcterms:modified xsi:type="dcterms:W3CDTF">2013-02-27T10:26:19Z</dcterms:modified>
</cp:coreProperties>
</file>