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183c959b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183c959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183c959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183c959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e8d6290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e8d629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7714ce35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7714ce35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7714ce3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7714ce3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7714ce3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7714ce3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7714ce3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7714ce3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7714ce3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7714ce3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7714ce3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7714ce3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7714ce3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7714ce3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7714ce3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7714ce3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183c959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183c959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183c959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183c959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rlke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s2-iiith.vlabs.ac.in/exp/red-black-tree/red-black-tree-oprations/simulation/redblac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ntheon.ufrj.br/bitstream/11422/13448/1/MARCarvalho.pdf" TargetMode="External"/><Relationship Id="rId4" Type="http://schemas.openxmlformats.org/officeDocument/2006/relationships/hyperlink" Target="https://www.di.ubi.pt/~cbarrico/Disciplinas/AlgoritmosEstruturasDadosLEI/Downloads/Teorica_ABPEquilibradas_RB.pdf" TargetMode="External"/><Relationship Id="rId5" Type="http://schemas.openxmlformats.org/officeDocument/2006/relationships/hyperlink" Target="https://www.ime.usp.br/~song/mac5710/slides/08rb.pdf" TargetMode="External"/><Relationship Id="rId6" Type="http://schemas.openxmlformats.org/officeDocument/2006/relationships/hyperlink" Target="https://www.ime.usp.br/~pf/estruturas-de-dados/aulas/st-redblack.html" TargetMode="External"/><Relationship Id="rId7" Type="http://schemas.openxmlformats.org/officeDocument/2006/relationships/hyperlink" Target="https://www.inf.ufpr.br/carmem/ci057/apostila.pdf" TargetMode="External"/><Relationship Id="rId8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 Red-Black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27050"/>
            <a:ext cx="85206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2400">
                <a:solidFill>
                  <a:schemeClr val="dk1"/>
                </a:solidFill>
              </a:rPr>
              <a:t>Alunos: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2400">
                <a:solidFill>
                  <a:schemeClr val="dk1"/>
                </a:solidFill>
              </a:rPr>
              <a:t>Joenne Mesquita Santos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2400">
                <a:solidFill>
                  <a:schemeClr val="dk1"/>
                </a:solidFill>
              </a:rPr>
              <a:t>Kelvin Aleksander Felix de Paiva Lima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https://github.com/krlkel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30" y="125743"/>
            <a:ext cx="2711726" cy="191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Remoção: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955125"/>
            <a:ext cx="8520600" cy="3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425" y="1039112"/>
            <a:ext cx="4321675" cy="377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Busca: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Exatamente igual às das BSTs ‘comuns’!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438" y="1757350"/>
            <a:ext cx="27908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demonstração: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Red/Black Tree Visualization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Bibliográficas: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u="sng">
                <a:solidFill>
                  <a:schemeClr val="hlink"/>
                </a:solidFill>
                <a:hlinkClick r:id="rId3"/>
              </a:rPr>
              <a:t>https://pantheon.ufrj.br/bitstream/11422/13448/1/MARCarvalho.pdf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u="sng">
                <a:solidFill>
                  <a:schemeClr val="hlink"/>
                </a:solidFill>
                <a:hlinkClick r:id="rId4"/>
              </a:rPr>
              <a:t>https://www.di.ubi.pt/~cbarrico/Disciplinas/AlgoritmosEstruturasDadosLEI/Downloads/Teorica_ABPEquilibradas_RB.pdf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u="sng">
                <a:solidFill>
                  <a:schemeClr val="hlink"/>
                </a:solidFill>
                <a:hlinkClick r:id="rId5"/>
              </a:rPr>
              <a:t>https://www.ime.usp.br/~song/mac5710/slides/08rb.pdf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u="sng">
                <a:solidFill>
                  <a:schemeClr val="hlink"/>
                </a:solidFill>
                <a:hlinkClick r:id="rId6"/>
              </a:rPr>
              <a:t>https://www.ime.usp.br/~pf/estruturas-de-dados/aulas/st-redblack.html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u="sng">
                <a:solidFill>
                  <a:schemeClr val="hlink"/>
                </a:solidFill>
                <a:hlinkClick r:id="rId7"/>
              </a:rPr>
              <a:t>https://www.inf.ufpr.br/carmem/ci057/apostila.pdf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Algoritmos- teoria e prática - Cormen - 3° edição.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As suas operações de pesquisar, inserir e remover, 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têm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ordem de complexidade, no pior caso, 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logarítmica: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O(log(n)), em que n é o número de nós da árvore.</a:t>
            </a:r>
            <a:endParaRPr sz="1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pt-BR" sz="1200">
                <a:solidFill>
                  <a:srgbClr val="202122"/>
                </a:solidFill>
                <a:highlight>
                  <a:srgbClr val="FFFFFF"/>
                </a:highlight>
              </a:rPr>
              <a:t>Árvore rubro-negra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(Red-Black tree) é uma estrutura de dados de programação criada em 1972 (</a:t>
            </a:r>
            <a:r>
              <a:rPr lang="pt-BR" sz="1200">
                <a:solidFill>
                  <a:schemeClr val="dk1"/>
                </a:solidFill>
              </a:rPr>
              <a:t>por Rudolf Bayer) 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com o nome de árvores binárias simétricas. 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É um dos tipos de árvore binária balanceada.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Como as árvores binárias comuns às rubro-negras possuem um conjunto de operações (inserção, remoção, busca), porém são geralmente mais eficientes devido ao fato da rubro-negra estar sempre balanceada. 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Este balanceamento se dá justamente pela característica que dá nome a árvore, que vem de um bit extra em cada nodo que determina se esta é "vermelha" ou "preta" dentro do conjunto de regras que rege a árvore. Além desse bit, cada nodo também conta com os campos </a:t>
            </a:r>
            <a:r>
              <a:rPr i="1" lang="pt-BR" sz="1200">
                <a:solidFill>
                  <a:srgbClr val="202122"/>
                </a:solidFill>
                <a:highlight>
                  <a:srgbClr val="FFFFFF"/>
                </a:highlight>
              </a:rPr>
              <a:t>dados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do nó, filho esquerdo do nó, filho direito do nó e pai do nó.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As suas operações de pesquisar, inserir e remover, tem ordem de complexidade, no pior caso, logarítmica: O(log(n)), em que n é o número de nós da árvore.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25" y="2748326"/>
            <a:ext cx="1876550" cy="16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Essa estrutura são árvores binárias de busca que possuem sua identidade com algumas regras e propriedades. Inicialmente, a sub-árvore esquerda possui valores menores que o valor da raiz, e a direita possui valores maiores que o valor da raiz. Também tem em sua propriedade, um bit referente a cor (vermelha ou preta), com os respectivos elementos da árvore.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t-BR" sz="1200">
                <a:solidFill>
                  <a:schemeClr val="dk1"/>
                </a:solidFill>
              </a:rPr>
              <a:t>Todo nó ou é preto ou é vermelho;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t-BR" sz="1200">
                <a:solidFill>
                  <a:schemeClr val="dk1"/>
                </a:solidFill>
              </a:rPr>
              <a:t>A raiz é preta;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t-BR" sz="1200">
                <a:solidFill>
                  <a:schemeClr val="dk1"/>
                </a:solidFill>
              </a:rPr>
              <a:t>Todo nó externo (NIL) é preto;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t-BR" sz="1200">
                <a:solidFill>
                  <a:schemeClr val="dk1"/>
                </a:solidFill>
              </a:rPr>
              <a:t>Se um nó é vermelho seus dois filhos são pretos (não podem existir dois nós vermelhos consecutivos em um caminho);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t-BR" sz="1200">
                <a:solidFill>
                  <a:schemeClr val="dk1"/>
                </a:solidFill>
              </a:rPr>
              <a:t>Todo caminho de um nó até um nó externo </a:t>
            </a:r>
            <a:r>
              <a:rPr lang="pt-BR" sz="1200">
                <a:solidFill>
                  <a:schemeClr val="dk1"/>
                </a:solidFill>
              </a:rPr>
              <a:t>contém</a:t>
            </a:r>
            <a:r>
              <a:rPr lang="pt-BR" sz="1200">
                <a:solidFill>
                  <a:schemeClr val="dk1"/>
                </a:solidFill>
              </a:rPr>
              <a:t> o mesmo número de nós pretos.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900" y="2506959"/>
            <a:ext cx="4305376" cy="21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Código: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Inserção: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825" y="1598950"/>
            <a:ext cx="5414099" cy="29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Inserção: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250" y="939150"/>
            <a:ext cx="4085500" cy="40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Remoção: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04645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987" y="1139075"/>
            <a:ext cx="5844025" cy="3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9240" y="4068765"/>
            <a:ext cx="1093050" cy="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