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SUSPICIOUS_FLAG.xml><?xml version="1.0" encoding="utf-8"?>
<flag>KID23{w0rd_3xc3l_4nd_p0w3rp01nt_4r3_4ctu4lly_4_z1pp3d_c0ll3ct10n_0f_xml_f1l3s}</flag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BD0F-6E31-FCF1-07E9-BDF4513ED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A865C-3A4F-8031-0C6B-15979FBA4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4068A-D000-A7B7-EF43-7C405C0AA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946D-9011-42E2-BCA7-3F3A7C84D1F8}" type="datetimeFigureOut">
              <a:rPr lang="nb-NO" smtClean="0"/>
              <a:t>22.01.2023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17EA5-0500-546E-A7C3-9B4FA7B6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2BABC-2D55-382F-06E7-AD88E8D3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C7B1-95F2-402B-A352-F37E7C6778E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985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7718-5B09-ACD1-E82F-2F002DF9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04175-9A4F-D09A-9384-E028934BE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27C4A-C275-D48D-579F-BAE0DD7A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946D-9011-42E2-BCA7-3F3A7C84D1F8}" type="datetimeFigureOut">
              <a:rPr lang="nb-NO" smtClean="0"/>
              <a:t>22.01.2023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62431-A5B2-56AB-3AD3-B3A6FE14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91C96-0EA0-58A8-13C5-3BCBE1C17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C7B1-95F2-402B-A352-F37E7C6778E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365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3B6FA7-C378-5AC5-193E-701965AB9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07BE3-7AD8-DFCF-E859-FEF5BAE98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31389-FE37-94B7-9449-6FE12948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946D-9011-42E2-BCA7-3F3A7C84D1F8}" type="datetimeFigureOut">
              <a:rPr lang="nb-NO" smtClean="0"/>
              <a:t>22.01.2023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68071-136D-9B6C-04D7-87EB0311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8A0A9-E630-D139-18A2-3D812C0A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C7B1-95F2-402B-A352-F37E7C6778E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562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E10C1-785A-B7BF-7334-5AD027B1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72625-BC20-A412-F675-1E5EF077E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456E5-6237-E055-74EF-CEEDE480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946D-9011-42E2-BCA7-3F3A7C84D1F8}" type="datetimeFigureOut">
              <a:rPr lang="nb-NO" smtClean="0"/>
              <a:t>22.01.2023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8B456-4BE4-9672-50B2-C47A9E94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96B7B-3DB0-B75E-3BC1-85FD062E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C7B1-95F2-402B-A352-F37E7C6778E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902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3EA5-CAB8-0D3B-6D55-EC239C5F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A23F0-5FAF-C68B-8358-78E836A2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08452-E78B-7B62-7C67-90BE3D65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946D-9011-42E2-BCA7-3F3A7C84D1F8}" type="datetimeFigureOut">
              <a:rPr lang="nb-NO" smtClean="0"/>
              <a:t>22.01.2023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7482B-9DB6-C5D1-D13B-BBBF08C7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5CAF0-5A10-0B49-C5B4-699D1B0F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C7B1-95F2-402B-A352-F37E7C6778E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156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4267-A6D8-F865-250C-B64923A1F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FD778-CB5E-3913-AB8F-AE0A15832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383A1-8CE8-C2B7-A64A-D11CEB9A3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0A55B-D5A2-0333-90DF-57C92C69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946D-9011-42E2-BCA7-3F3A7C84D1F8}" type="datetimeFigureOut">
              <a:rPr lang="nb-NO" smtClean="0"/>
              <a:t>22.01.2023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9E431-8527-E842-F7F1-06250BF6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F836E-D86C-69C4-E376-24BA0657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C7B1-95F2-402B-A352-F37E7C6778E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9339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4847-F696-DF00-26A3-09DC46D5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5FA3A-EEFD-8649-2723-BBBCEE669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4EB0C-379C-552E-7A62-CFAAF552D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2DBC1-50F1-97D4-1F8A-C7FAF7E09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55A2A-E743-AB10-1D26-8D4015606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541397-BAE9-41B7-C6CA-889214BC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946D-9011-42E2-BCA7-3F3A7C84D1F8}" type="datetimeFigureOut">
              <a:rPr lang="nb-NO" smtClean="0"/>
              <a:t>22.01.2023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35539-B3AC-6145-9D22-15822BD6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BF2926-4BB2-637A-702E-ECFEB5C3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C7B1-95F2-402B-A352-F37E7C6778E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355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E252-C74E-5C34-DD0A-46851515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06AABD-7D5F-2291-BDC4-B027FCE1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946D-9011-42E2-BCA7-3F3A7C84D1F8}" type="datetimeFigureOut">
              <a:rPr lang="nb-NO" smtClean="0"/>
              <a:t>22.01.2023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F7E45-B055-7E8A-1D52-E7CCD207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BBDC8-EF3E-1B25-EB52-CCA9D19D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C7B1-95F2-402B-A352-F37E7C6778E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2427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B0E62F-2E6C-2409-4A9E-88FA9111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946D-9011-42E2-BCA7-3F3A7C84D1F8}" type="datetimeFigureOut">
              <a:rPr lang="nb-NO" smtClean="0"/>
              <a:t>22.01.2023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CE651-43FD-FC8F-035E-7E75EC24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D9676-18AC-2955-CA52-79C71BA2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C7B1-95F2-402B-A352-F37E7C6778E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426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A8CC-5025-C28A-7BD1-ACA26AFD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D62B6-D5C1-ADA6-6848-13B526096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B9E0E-3F64-9ADF-FE25-B0F9C1931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E4AEF-56BD-510C-F0B4-CA3BC02E5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946D-9011-42E2-BCA7-3F3A7C84D1F8}" type="datetimeFigureOut">
              <a:rPr lang="nb-NO" smtClean="0"/>
              <a:t>22.01.2023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6EC62-9950-CBC6-67D1-EA41DE82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FBFD5-3BE6-66EF-CAD1-9F48C6BE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C7B1-95F2-402B-A352-F37E7C6778E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891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A72EA-75A2-DA7D-3404-47A00C9E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80EEF-1089-A18D-D0C9-BD71C3DC3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57F87-44E7-3A86-0039-305494737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06631-E4B6-0BD9-FE7E-33C077DE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946D-9011-42E2-BCA7-3F3A7C84D1F8}" type="datetimeFigureOut">
              <a:rPr lang="nb-NO" smtClean="0"/>
              <a:t>22.01.2023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DAA8F-D455-C9D7-4582-013741F5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52442-D1CF-B83F-9447-A4F6AFCA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C7B1-95F2-402B-A352-F37E7C6778E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574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7F5BD8-E97B-013F-6A51-9E9FA08D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7CC6E-19FA-917E-BEBF-D257231DF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83515-BFF9-FC0B-F8D1-21C8D4C41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0946D-9011-42E2-BCA7-3F3A7C84D1F8}" type="datetimeFigureOut">
              <a:rPr lang="nb-NO" smtClean="0"/>
              <a:t>22.01.2023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ACFE4-6CA0-577B-1415-935F5587A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72D53-3467-D2C1-B7B5-81C074C70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1C7B1-95F2-402B-A352-F37E7C6778E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743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at, laying, indoor&#10;&#10;Description automatically generated">
            <a:extLst>
              <a:ext uri="{FF2B5EF4-FFF2-40B4-BE49-F238E27FC236}">
                <a16:creationId xmlns:a16="http://schemas.microsoft.com/office/drawing/2014/main" id="{FFEFF27E-3BEB-9C80-9770-356C141EF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493" y="0"/>
            <a:ext cx="6263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2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96A3-CDD8-1841-890D-9DCB9582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5422" y="2766218"/>
            <a:ext cx="5061155" cy="1325563"/>
          </a:xfrm>
        </p:spPr>
        <p:txBody>
          <a:bodyPr/>
          <a:lstStyle/>
          <a:p>
            <a:r>
              <a:rPr lang="nb-NO" dirty="0" err="1"/>
              <a:t>Nothing</a:t>
            </a:r>
            <a:r>
              <a:rPr lang="nb-NO" dirty="0"/>
              <a:t> to </a:t>
            </a:r>
            <a:r>
              <a:rPr lang="nb-NO" dirty="0" err="1"/>
              <a:t>see</a:t>
            </a:r>
            <a:r>
              <a:rPr lang="nb-NO" dirty="0"/>
              <a:t> </a:t>
            </a:r>
            <a:r>
              <a:rPr lang="nb-NO" dirty="0" err="1"/>
              <a:t>here</a:t>
            </a:r>
            <a:r>
              <a:rPr lang="nb-NO" dirty="0"/>
              <a:t>…</a:t>
            </a:r>
          </a:p>
        </p:txBody>
      </p:sp>
      <p:pic>
        <p:nvPicPr>
          <p:cNvPr id="5" name="Picture 4" descr="A person holding a cat&#10;&#10;Description automatically generated with low confidence">
            <a:extLst>
              <a:ext uri="{FF2B5EF4-FFF2-40B4-BE49-F238E27FC236}">
                <a16:creationId xmlns:a16="http://schemas.microsoft.com/office/drawing/2014/main" id="{F4BE0F64-B2CC-DA61-EF6E-EF235D2A1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094" y="0"/>
            <a:ext cx="64698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4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D7D5-BCAB-DC25-5E25-BC36C5DB1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564" y="2766218"/>
            <a:ext cx="4608871" cy="1325563"/>
          </a:xfrm>
        </p:spPr>
        <p:txBody>
          <a:bodyPr/>
          <a:lstStyle/>
          <a:p>
            <a:r>
              <a:rPr lang="nb-NO" dirty="0"/>
              <a:t>Ok, </a:t>
            </a:r>
            <a:r>
              <a:rPr lang="nb-NO" dirty="0" err="1"/>
              <a:t>look</a:t>
            </a:r>
            <a:r>
              <a:rPr lang="nb-NO" dirty="0"/>
              <a:t> </a:t>
            </a:r>
            <a:r>
              <a:rPr lang="nb-NO" dirty="0" err="1"/>
              <a:t>inside</a:t>
            </a:r>
            <a:r>
              <a:rPr lang="nb-NO" dirty="0"/>
              <a:t> </a:t>
            </a:r>
            <a:r>
              <a:rPr lang="nb-NO" dirty="0" err="1"/>
              <a:t>me</a:t>
            </a:r>
            <a:endParaRPr lang="nb-NO" dirty="0"/>
          </a:p>
        </p:txBody>
      </p:sp>
      <p:pic>
        <p:nvPicPr>
          <p:cNvPr id="5" name="Content Placeholder 4" descr="A picture containing cat, indoor, sitting, looking&#10;&#10;Description automatically generated">
            <a:extLst>
              <a:ext uri="{FF2B5EF4-FFF2-40B4-BE49-F238E27FC236}">
                <a16:creationId xmlns:a16="http://schemas.microsoft.com/office/drawing/2014/main" id="{E92A5F40-2C5A-5CB9-AFE2-1933545F9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087" y="0"/>
            <a:ext cx="6855823" cy="6855823"/>
          </a:xfrm>
        </p:spPr>
      </p:pic>
    </p:spTree>
    <p:extLst>
      <p:ext uri="{BB962C8B-B14F-4D97-AF65-F5344CB8AC3E}">
        <p14:creationId xmlns:p14="http://schemas.microsoft.com/office/powerpoint/2010/main" val="146105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Nothing to see here…</vt:lpstr>
      <vt:lpstr>Ok, look inside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2023-01-22T12:07:03Z</dcterms:created>
  <dcterms:modified xsi:type="dcterms:W3CDTF">2023-01-22T12:07:14Z</dcterms:modified>
</cp:coreProperties>
</file>