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61" d="100"/>
          <a:sy n="61" d="100"/>
        </p:scale>
        <p:origin x="-564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DBC1-9EA2-4DB8-940D-1E6224F7E66E}" type="datetimeFigureOut">
              <a:rPr lang="en-US" smtClean="0"/>
              <a:t>3/15/2007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213E-324A-4D2F-B2CC-67923557836F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DBC1-9EA2-4DB8-940D-1E6224F7E66E}" type="datetimeFigureOut">
              <a:rPr lang="en-US" smtClean="0"/>
              <a:t>3/15/2007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213E-324A-4D2F-B2CC-67923557836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DBC1-9EA2-4DB8-940D-1E6224F7E66E}" type="datetimeFigureOut">
              <a:rPr lang="en-US" smtClean="0"/>
              <a:t>3/15/2007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213E-324A-4D2F-B2CC-67923557836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DBC1-9EA2-4DB8-940D-1E6224F7E66E}" type="datetimeFigureOut">
              <a:rPr lang="en-US" smtClean="0"/>
              <a:t>3/15/2007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213E-324A-4D2F-B2CC-67923557836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DBC1-9EA2-4DB8-940D-1E6224F7E66E}" type="datetimeFigureOut">
              <a:rPr lang="en-US" smtClean="0"/>
              <a:t>3/15/2007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213E-324A-4D2F-B2CC-67923557836F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DBC1-9EA2-4DB8-940D-1E6224F7E66E}" type="datetimeFigureOut">
              <a:rPr lang="en-US" smtClean="0"/>
              <a:t>3/15/2007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213E-324A-4D2F-B2CC-67923557836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DBC1-9EA2-4DB8-940D-1E6224F7E66E}" type="datetimeFigureOut">
              <a:rPr lang="en-US" smtClean="0"/>
              <a:t>3/15/2007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213E-324A-4D2F-B2CC-67923557836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DBC1-9EA2-4DB8-940D-1E6224F7E66E}" type="datetimeFigureOut">
              <a:rPr lang="en-US" smtClean="0"/>
              <a:t>3/15/2007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213E-324A-4D2F-B2CC-67923557836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DBC1-9EA2-4DB8-940D-1E6224F7E66E}" type="datetimeFigureOut">
              <a:rPr lang="en-US" smtClean="0"/>
              <a:t>3/15/2007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213E-324A-4D2F-B2CC-67923557836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DBC1-9EA2-4DB8-940D-1E6224F7E66E}" type="datetimeFigureOut">
              <a:rPr lang="en-US" smtClean="0"/>
              <a:t>3/15/2007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213E-324A-4D2F-B2CC-67923557836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DBC1-9EA2-4DB8-940D-1E6224F7E66E}" type="datetimeFigureOut">
              <a:rPr lang="en-US" smtClean="0"/>
              <a:t>3/15/2007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2D3213E-324A-4D2F-B2CC-67923557836F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EDDBC1-9EA2-4DB8-940D-1E6224F7E66E}" type="datetimeFigureOut">
              <a:rPr lang="en-US" smtClean="0"/>
              <a:t>3/15/2007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2D3213E-324A-4D2F-B2CC-67923557836F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ledo@lab.matcom.uh.c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851648" cy="838200"/>
          </a:xfrm>
          <a:effectLst>
            <a:reflection blurRad="6350" stA="52000" endA="300" endPos="35000" dir="5400000" sy="-100000" algn="bl" rotWithShape="0"/>
          </a:effectLst>
        </p:spPr>
        <p:txBody>
          <a:bodyPr>
            <a:normAutofit fontScale="9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DirectoryImage</a:t>
            </a:r>
            <a:r>
              <a:rPr lang="es-ES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v1.0</a:t>
            </a:r>
            <a:endParaRPr lang="es-ES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28600" y="1828801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Esta aplicación está hecha pensando en usted, para resolverle una de sus principales necesidades: conocer toda la información a la  que tiene acceso. </a:t>
            </a:r>
            <a:r>
              <a:rPr lang="es-ES" dirty="0" err="1" smtClean="0"/>
              <a:t>DirectoryImage</a:t>
            </a:r>
            <a:r>
              <a:rPr lang="es-ES" dirty="0" smtClean="0"/>
              <a:t>(</a:t>
            </a:r>
            <a:r>
              <a:rPr lang="es-E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DI</a:t>
            </a:r>
            <a:r>
              <a:rPr lang="es-ES" dirty="0" smtClean="0"/>
              <a:t>) le permite  conservar  toda la jerarquía de ficheros de una carpeta o  partición en profundidad,  y guardarla en un archivo de texto plano. De esta forma el susodicho archivo puede ser enviado por correo a su amigo y enterarlo de los últimos videos, programas o música que ha adquirido. </a:t>
            </a:r>
          </a:p>
          <a:p>
            <a:r>
              <a:rPr lang="es-E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DI</a:t>
            </a:r>
            <a:r>
              <a:rPr lang="es-ES" dirty="0" smtClean="0"/>
              <a:t> le permite también hacer búsquedas rápidas sobre la imagen guardada y tener un dominio mayor sobre la misma. Todo de  una forma amena y eficiente.  </a:t>
            </a:r>
          </a:p>
          <a:p>
            <a:r>
              <a:rPr lang="es-ES" dirty="0" smtClean="0"/>
              <a:t>Si le resuelve problemas la aplicación, por favor </a:t>
            </a:r>
            <a:r>
              <a:rPr lang="es-ES" dirty="0" err="1" smtClean="0"/>
              <a:t>copere</a:t>
            </a:r>
            <a:r>
              <a:rPr lang="es-ES" dirty="0" smtClean="0"/>
              <a:t> en hacerla mejor y escríbame sobre sugerencias, </a:t>
            </a:r>
            <a:r>
              <a:rPr lang="es-ES" dirty="0" err="1" smtClean="0"/>
              <a:t>bugs</a:t>
            </a:r>
            <a:r>
              <a:rPr lang="es-ES" dirty="0" smtClean="0"/>
              <a:t> o cualquier idea que le parezca interesante.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Programador</a:t>
            </a:r>
            <a:r>
              <a:rPr lang="es-ES" dirty="0" smtClean="0"/>
              <a:t>: Carlos Toledo Rodríguez</a:t>
            </a:r>
          </a:p>
          <a:p>
            <a:r>
              <a:rPr lang="es-E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Email</a:t>
            </a:r>
            <a:r>
              <a:rPr lang="es-ES" dirty="0" smtClean="0"/>
              <a:t>: </a:t>
            </a:r>
            <a:r>
              <a:rPr lang="es-ES" dirty="0" smtClean="0">
                <a:hlinkClick r:id="rId2"/>
              </a:rPr>
              <a:t>toledo@lab.matcom.uh.cu</a:t>
            </a:r>
            <a:endParaRPr lang="es-ES" dirty="0" smtClean="0"/>
          </a:p>
          <a:p>
            <a:r>
              <a:rPr lang="es-E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Especiales agradecimientos a </a:t>
            </a:r>
            <a:r>
              <a:rPr lang="es-ES" dirty="0" smtClean="0"/>
              <a:t>Carlos MTP(el </a:t>
            </a:r>
            <a:r>
              <a:rPr lang="es-ES" dirty="0" err="1" smtClean="0"/>
              <a:t>charly</a:t>
            </a:r>
            <a:r>
              <a:rPr lang="es-ES" dirty="0" smtClean="0"/>
              <a:t> de 2do) por su apoyo e interés por el proyecto, a Jorge C. Álamo porque es mi socio y los créditos los hago yo, y sobre todo a mi novia que no sabe de que va esto pero igual le encanta. 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</TotalTime>
  <Words>198</Words>
  <Application>Microsoft Office PowerPoint</Application>
  <PresentationFormat>Presentación en pantalla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Flujo</vt:lpstr>
      <vt:lpstr>DirectoryImage v1.0</vt:lpstr>
      <vt:lpstr>Diapositiva 2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DirectoryImage v1.0</dc:title>
  <dc:creator>Carlos Toledo</dc:creator>
  <cp:lastModifiedBy>Carlos Toledo</cp:lastModifiedBy>
  <cp:revision>4</cp:revision>
  <dcterms:created xsi:type="dcterms:W3CDTF">2007-03-16T03:14:25Z</dcterms:created>
  <dcterms:modified xsi:type="dcterms:W3CDTF">2007-03-16T03:45:44Z</dcterms:modified>
</cp:coreProperties>
</file>