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B3B3F15F-2F99-4CD8-BC8A-F9D90B6E17F0}">
          <p14:sldIdLst>
            <p14:sldId id="256"/>
            <p14:sldId id="257"/>
            <p14:sldId id="258"/>
            <p14:sldId id="262"/>
            <p14:sldId id="26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54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21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273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95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17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741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163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24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12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5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07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5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84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7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00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84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023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81C8A1-67A6-40B2-86C6-366E084EEAFE}" type="datetimeFigureOut">
              <a:rPr lang="cs-CZ" smtClean="0"/>
              <a:t>01.05.2018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4F777D-F9AE-475C-9414-C6234D8F9C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0E80D-FEFA-4B39-BF1E-F68653C3E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Cyklický redundantní součet</a:t>
            </a:r>
            <a:br>
              <a:rPr lang="cs-CZ" dirty="0"/>
            </a:br>
            <a:r>
              <a:rPr lang="cs-CZ" dirty="0"/>
              <a:t>(CRC)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8BBD71-D77F-43A4-AF9B-C6D803A99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Vojtěch Král</a:t>
            </a:r>
          </a:p>
        </p:txBody>
      </p:sp>
    </p:spTree>
    <p:extLst>
      <p:ext uri="{BB962C8B-B14F-4D97-AF65-F5344CB8AC3E}">
        <p14:creationId xmlns:p14="http://schemas.microsoft.com/office/powerpoint/2010/main" val="40408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8B1E4-B324-49D8-AC64-48A4A6B7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 CRC? Cyklický redundantní součet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BB47F2-AEDC-4FED-A1C9-2B7610739D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je speciální </a:t>
            </a:r>
            <a:r>
              <a:rPr lang="cs-CZ" dirty="0" err="1"/>
              <a:t>hašovací</a:t>
            </a:r>
            <a:r>
              <a:rPr lang="cs-CZ" dirty="0"/>
              <a:t> funkce</a:t>
            </a:r>
          </a:p>
          <a:p>
            <a:endParaRPr lang="cs-CZ" dirty="0"/>
          </a:p>
          <a:p>
            <a:r>
              <a:rPr lang="cs-CZ" dirty="0"/>
              <a:t>matematická funkce pro převod dat</a:t>
            </a:r>
          </a:p>
          <a:p>
            <a:endParaRPr lang="cs-CZ" dirty="0"/>
          </a:p>
          <a:p>
            <a:r>
              <a:rPr lang="cs-CZ" dirty="0"/>
              <a:t>výtah, miniatura, otisk, </a:t>
            </a:r>
            <a:r>
              <a:rPr lang="cs-CZ" dirty="0" err="1"/>
              <a:t>fingerprint</a:t>
            </a:r>
            <a:r>
              <a:rPr lang="cs-CZ" dirty="0"/>
              <a:t> či </a:t>
            </a:r>
            <a:r>
              <a:rPr lang="cs-CZ" dirty="0" err="1"/>
              <a:t>hash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52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D98803-B342-4052-8821-3EC38931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D725808-35E3-437E-A3AC-5D0ED5E7E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Kontrola pro ukládaná nebo posílaná data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04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3B6E4-3BFD-4A77-ADBD-CFCDAEE1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funguje?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40038C-D6D7-4BE6-82D0-BAF930B3E8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XOR, ROR</a:t>
            </a:r>
          </a:p>
          <a:p>
            <a:endParaRPr lang="cs-CZ" dirty="0"/>
          </a:p>
          <a:p>
            <a:r>
              <a:rPr lang="cs-CZ" dirty="0"/>
              <a:t>GP (4, 8, 16, 32)</a:t>
            </a:r>
          </a:p>
          <a:p>
            <a:endParaRPr lang="cs-CZ" dirty="0"/>
          </a:p>
          <a:p>
            <a:r>
              <a:rPr lang="cs-CZ" dirty="0"/>
              <a:t>Můj 1001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332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9CEF260C-BCAC-48FF-983E-43187B1FC5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728D24F-2423-437A-8528-E5D69692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>
                <a:solidFill>
                  <a:schemeClr val="bg1"/>
                </a:solidFill>
              </a:rPr>
              <a:t>Příklad</a:t>
            </a:r>
          </a:p>
        </p:txBody>
      </p:sp>
    </p:spTree>
    <p:extLst>
      <p:ext uri="{BB962C8B-B14F-4D97-AF65-F5344CB8AC3E}">
        <p14:creationId xmlns:p14="http://schemas.microsoft.com/office/powerpoint/2010/main" val="278912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6EEAC4-C00A-4DE4-9AF4-9C473BD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návrh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8F7F950-0320-40CE-B763-D3A7334923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Čtyř vývodová součástka s Galvanickým oddělením?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FA188CA-9C64-41D3-9321-03E4B3C2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07" y="3083206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94EC0-8140-4E23-BDF0-CB06966F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8000" dirty="0"/>
              <a:t>Konec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2A58984-C6AA-4E8D-B65D-40377713E8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cs-CZ" sz="44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38479756"/>
      </p:ext>
    </p:extLst>
  </p:cSld>
  <p:clrMapOvr>
    <a:masterClrMapping/>
  </p:clrMapOvr>
</p:sld>
</file>

<file path=ppt/theme/theme1.xml><?xml version="1.0" encoding="utf-8"?>
<a:theme xmlns:a="http://schemas.openxmlformats.org/drawingml/2006/main" name="Kapka">
  <a:themeElements>
    <a:clrScheme name="Kapk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apk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k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TM04033925[[fn=Kapka]]</Template>
  <TotalTime>45</TotalTime>
  <Words>58</Words>
  <Application>Microsoft Office PowerPoint</Application>
  <PresentationFormat>Širokoúhlá obrazovka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Tw Cen MT</vt:lpstr>
      <vt:lpstr>Kapka</vt:lpstr>
      <vt:lpstr>Cyklický redundantní součet (CRC)</vt:lpstr>
      <vt:lpstr>Co to je CRC? Cyklický redundantní součet</vt:lpstr>
      <vt:lpstr>K čemu slouží?</vt:lpstr>
      <vt:lpstr>Jak to funguje? </vt:lpstr>
      <vt:lpstr>Příklad</vt:lpstr>
      <vt:lpstr>Můj návrh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Cyklický redundantní součet (CRC)</dc:title>
  <dc:creator>King</dc:creator>
  <cp:lastModifiedBy>King</cp:lastModifiedBy>
  <cp:revision>9</cp:revision>
  <dcterms:created xsi:type="dcterms:W3CDTF">2018-05-01T07:48:08Z</dcterms:created>
  <dcterms:modified xsi:type="dcterms:W3CDTF">2018-05-01T14:47:32Z</dcterms:modified>
</cp:coreProperties>
</file>