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446549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893100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1339648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1786197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2232746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2679298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3125847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3572396" algn="l" defTabSz="893100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227" y="72"/>
      </p:cViewPr>
      <p:guideLst>
        <p:guide orient="horz" pos="3168"/>
        <p:guide pos="2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8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9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F561-77E7-4D0D-8892-36F9279BD38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8" y="1643221"/>
            <a:ext cx="1800000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68" y="1643221"/>
            <a:ext cx="1260000" cy="126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15</cp:revision>
  <dcterms:created xsi:type="dcterms:W3CDTF">2014-10-24T01:14:50Z</dcterms:created>
  <dcterms:modified xsi:type="dcterms:W3CDTF">2015-09-26T04:37:46Z</dcterms:modified>
</cp:coreProperties>
</file>