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6" y="11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B683-25AC-4009-B433-5482CDFCCF2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B623-24CE-4BC5-A5CB-5131913E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B683-25AC-4009-B433-5482CDFCCF2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B623-24CE-4BC5-A5CB-5131913E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3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B683-25AC-4009-B433-5482CDFCCF2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B623-24CE-4BC5-A5CB-5131913E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2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B683-25AC-4009-B433-5482CDFCCF2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B623-24CE-4BC5-A5CB-5131913E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0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B683-25AC-4009-B433-5482CDFCCF2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B623-24CE-4BC5-A5CB-5131913E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B683-25AC-4009-B433-5482CDFCCF2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B623-24CE-4BC5-A5CB-5131913E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B683-25AC-4009-B433-5482CDFCCF2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B623-24CE-4BC5-A5CB-5131913E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B683-25AC-4009-B433-5482CDFCCF2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B623-24CE-4BC5-A5CB-5131913E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B683-25AC-4009-B433-5482CDFCCF2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B623-24CE-4BC5-A5CB-5131913E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3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B683-25AC-4009-B433-5482CDFCCF2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B623-24CE-4BC5-A5CB-5131913E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0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B683-25AC-4009-B433-5482CDFCCF2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B623-24CE-4BC5-A5CB-5131913E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6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5B683-25AC-4009-B433-5482CDFCCF2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1B623-24CE-4BC5-A5CB-5131913E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7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2" y="211282"/>
            <a:ext cx="6431973" cy="64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1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18" y="147207"/>
            <a:ext cx="6483927" cy="64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3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44" y="116033"/>
            <a:ext cx="6546273" cy="654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6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Moser</dc:creator>
  <cp:lastModifiedBy>Ken Moser</cp:lastModifiedBy>
  <cp:revision>1</cp:revision>
  <dcterms:created xsi:type="dcterms:W3CDTF">2015-05-27T08:46:57Z</dcterms:created>
  <dcterms:modified xsi:type="dcterms:W3CDTF">2015-05-27T08:48:59Z</dcterms:modified>
</cp:coreProperties>
</file>