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21599525" cy="21599525"/>
  <p:notesSz cx="6805613" cy="9939338"/>
  <p:defaultTextStyle>
    <a:defPPr>
      <a:defRPr lang="en-US"/>
    </a:defPPr>
    <a:lvl1pPr marL="0" algn="l" defTabSz="2356166" rtl="0" eaLnBrk="1" latinLnBrk="0" hangingPunct="1">
      <a:defRPr sz="4639" kern="1200">
        <a:solidFill>
          <a:schemeClr val="tx1"/>
        </a:solidFill>
        <a:latin typeface="+mn-lt"/>
        <a:ea typeface="+mn-ea"/>
        <a:cs typeface="+mn-cs"/>
      </a:defRPr>
    </a:lvl1pPr>
    <a:lvl2pPr marL="1178084" algn="l" defTabSz="2356166" rtl="0" eaLnBrk="1" latinLnBrk="0" hangingPunct="1">
      <a:defRPr sz="4639" kern="1200">
        <a:solidFill>
          <a:schemeClr val="tx1"/>
        </a:solidFill>
        <a:latin typeface="+mn-lt"/>
        <a:ea typeface="+mn-ea"/>
        <a:cs typeface="+mn-cs"/>
      </a:defRPr>
    </a:lvl2pPr>
    <a:lvl3pPr marL="2356166" algn="l" defTabSz="2356166" rtl="0" eaLnBrk="1" latinLnBrk="0" hangingPunct="1">
      <a:defRPr sz="4639" kern="1200">
        <a:solidFill>
          <a:schemeClr val="tx1"/>
        </a:solidFill>
        <a:latin typeface="+mn-lt"/>
        <a:ea typeface="+mn-ea"/>
        <a:cs typeface="+mn-cs"/>
      </a:defRPr>
    </a:lvl3pPr>
    <a:lvl4pPr marL="3534250" algn="l" defTabSz="2356166" rtl="0" eaLnBrk="1" latinLnBrk="0" hangingPunct="1">
      <a:defRPr sz="4639" kern="1200">
        <a:solidFill>
          <a:schemeClr val="tx1"/>
        </a:solidFill>
        <a:latin typeface="+mn-lt"/>
        <a:ea typeface="+mn-ea"/>
        <a:cs typeface="+mn-cs"/>
      </a:defRPr>
    </a:lvl4pPr>
    <a:lvl5pPr marL="4712334" algn="l" defTabSz="2356166" rtl="0" eaLnBrk="1" latinLnBrk="0" hangingPunct="1">
      <a:defRPr sz="4639" kern="1200">
        <a:solidFill>
          <a:schemeClr val="tx1"/>
        </a:solidFill>
        <a:latin typeface="+mn-lt"/>
        <a:ea typeface="+mn-ea"/>
        <a:cs typeface="+mn-cs"/>
      </a:defRPr>
    </a:lvl5pPr>
    <a:lvl6pPr marL="5890416" algn="l" defTabSz="2356166" rtl="0" eaLnBrk="1" latinLnBrk="0" hangingPunct="1">
      <a:defRPr sz="4639" kern="1200">
        <a:solidFill>
          <a:schemeClr val="tx1"/>
        </a:solidFill>
        <a:latin typeface="+mn-lt"/>
        <a:ea typeface="+mn-ea"/>
        <a:cs typeface="+mn-cs"/>
      </a:defRPr>
    </a:lvl6pPr>
    <a:lvl7pPr marL="7068500" algn="l" defTabSz="2356166" rtl="0" eaLnBrk="1" latinLnBrk="0" hangingPunct="1">
      <a:defRPr sz="4639" kern="1200">
        <a:solidFill>
          <a:schemeClr val="tx1"/>
        </a:solidFill>
        <a:latin typeface="+mn-lt"/>
        <a:ea typeface="+mn-ea"/>
        <a:cs typeface="+mn-cs"/>
      </a:defRPr>
    </a:lvl7pPr>
    <a:lvl8pPr marL="8246582" algn="l" defTabSz="2356166" rtl="0" eaLnBrk="1" latinLnBrk="0" hangingPunct="1">
      <a:defRPr sz="4639" kern="1200">
        <a:solidFill>
          <a:schemeClr val="tx1"/>
        </a:solidFill>
        <a:latin typeface="+mn-lt"/>
        <a:ea typeface="+mn-ea"/>
        <a:cs typeface="+mn-cs"/>
      </a:defRPr>
    </a:lvl8pPr>
    <a:lvl9pPr marL="9424666" algn="l" defTabSz="2356166" rtl="0" eaLnBrk="1" latinLnBrk="0" hangingPunct="1">
      <a:defRPr sz="46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 showGuides="1">
      <p:cViewPr varScale="1">
        <p:scale>
          <a:sx n="25" d="100"/>
          <a:sy n="25" d="100"/>
        </p:scale>
        <p:origin x="62" y="134"/>
      </p:cViewPr>
      <p:guideLst>
        <p:guide orient="horz" pos="68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9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4041-75C6-4DB5-BF97-D9CD9914065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63" y="1801350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63" y="1801350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2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63" y="1801350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1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63" y="2073870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63" y="1801350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8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63" y="1801350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1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63" y="1801350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63" y="1801350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8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Moser</dc:creator>
  <cp:lastModifiedBy>Ken Moser</cp:lastModifiedBy>
  <cp:revision>10</cp:revision>
  <cp:lastPrinted>2015-06-05T06:32:32Z</cp:lastPrinted>
  <dcterms:created xsi:type="dcterms:W3CDTF">2015-06-05T06:28:12Z</dcterms:created>
  <dcterms:modified xsi:type="dcterms:W3CDTF">2015-06-09T13:25:17Z</dcterms:modified>
</cp:coreProperties>
</file>