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721388" cy="18721388"/>
  <p:notesSz cx="6858000" cy="9144000"/>
  <p:defaultTextStyle>
    <a:defPPr>
      <a:defRPr lang="en-US"/>
    </a:defPPr>
    <a:lvl1pPr marL="0" algn="l" defTabSz="1797154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1pPr>
    <a:lvl2pPr marL="898578" algn="l" defTabSz="1797154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2pPr>
    <a:lvl3pPr marL="1797154" algn="l" defTabSz="1797154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3pPr>
    <a:lvl4pPr marL="2695732" algn="l" defTabSz="1797154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4pPr>
    <a:lvl5pPr marL="3594309" algn="l" defTabSz="1797154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5pPr>
    <a:lvl6pPr marL="4492886" algn="l" defTabSz="1797154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6pPr>
    <a:lvl7pPr marL="5391463" algn="l" defTabSz="1797154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7pPr>
    <a:lvl8pPr marL="6290041" algn="l" defTabSz="1797154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8pPr>
    <a:lvl9pPr marL="7188617" algn="l" defTabSz="1797154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97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 showGuides="1">
      <p:cViewPr varScale="1">
        <p:scale>
          <a:sx n="28" d="100"/>
          <a:sy n="28" d="100"/>
        </p:scale>
        <p:origin x="96" y="211"/>
      </p:cViewPr>
      <p:guideLst>
        <p:guide orient="horz" pos="5897"/>
        <p:guide pos="5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104" y="3063895"/>
            <a:ext cx="15913180" cy="6517817"/>
          </a:xfrm>
        </p:spPr>
        <p:txBody>
          <a:bodyPr anchor="b"/>
          <a:lstStyle>
            <a:lvl1pPr algn="ctr">
              <a:defRPr sz="122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174" y="9833064"/>
            <a:ext cx="14041041" cy="4520000"/>
          </a:xfrm>
        </p:spPr>
        <p:txBody>
          <a:bodyPr/>
          <a:lstStyle>
            <a:lvl1pPr marL="0" indent="0" algn="ctr">
              <a:buNone/>
              <a:defRPr sz="4914"/>
            </a:lvl1pPr>
            <a:lvl2pPr marL="936071" indent="0" algn="ctr">
              <a:buNone/>
              <a:defRPr sz="4095"/>
            </a:lvl2pPr>
            <a:lvl3pPr marL="1872143" indent="0" algn="ctr">
              <a:buNone/>
              <a:defRPr sz="3685"/>
            </a:lvl3pPr>
            <a:lvl4pPr marL="2808214" indent="0" algn="ctr">
              <a:buNone/>
              <a:defRPr sz="3276"/>
            </a:lvl4pPr>
            <a:lvl5pPr marL="3744285" indent="0" algn="ctr">
              <a:buNone/>
              <a:defRPr sz="3276"/>
            </a:lvl5pPr>
            <a:lvl6pPr marL="4680356" indent="0" algn="ctr">
              <a:buNone/>
              <a:defRPr sz="3276"/>
            </a:lvl6pPr>
            <a:lvl7pPr marL="5616428" indent="0" algn="ctr">
              <a:buNone/>
              <a:defRPr sz="3276"/>
            </a:lvl7pPr>
            <a:lvl8pPr marL="6552499" indent="0" algn="ctr">
              <a:buNone/>
              <a:defRPr sz="3276"/>
            </a:lvl8pPr>
            <a:lvl9pPr marL="7488570" indent="0" algn="ctr">
              <a:buNone/>
              <a:defRPr sz="3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7494" y="996741"/>
            <a:ext cx="4036799" cy="158655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7096" y="996741"/>
            <a:ext cx="11876381" cy="158655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0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46" y="4667351"/>
            <a:ext cx="16147197" cy="7787576"/>
          </a:xfrm>
        </p:spPr>
        <p:txBody>
          <a:bodyPr anchor="b"/>
          <a:lstStyle>
            <a:lvl1pPr>
              <a:defRPr sz="122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346" y="12528601"/>
            <a:ext cx="16147197" cy="4095302"/>
          </a:xfrm>
        </p:spPr>
        <p:txBody>
          <a:bodyPr/>
          <a:lstStyle>
            <a:lvl1pPr marL="0" indent="0">
              <a:buNone/>
              <a:defRPr sz="4914">
                <a:solidFill>
                  <a:schemeClr val="tx1"/>
                </a:solidFill>
              </a:defRPr>
            </a:lvl1pPr>
            <a:lvl2pPr marL="936071" indent="0">
              <a:buNone/>
              <a:defRPr sz="4095">
                <a:solidFill>
                  <a:schemeClr val="tx1">
                    <a:tint val="75000"/>
                  </a:schemeClr>
                </a:solidFill>
              </a:defRPr>
            </a:lvl2pPr>
            <a:lvl3pPr marL="1872143" indent="0">
              <a:buNone/>
              <a:defRPr sz="3685">
                <a:solidFill>
                  <a:schemeClr val="tx1">
                    <a:tint val="75000"/>
                  </a:schemeClr>
                </a:solidFill>
              </a:defRPr>
            </a:lvl3pPr>
            <a:lvl4pPr marL="2808214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4pPr>
            <a:lvl5pPr marL="3744285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5pPr>
            <a:lvl6pPr marL="4680356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6pPr>
            <a:lvl7pPr marL="5616428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7pPr>
            <a:lvl8pPr marL="655249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8pPr>
            <a:lvl9pPr marL="748857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7095" y="4983703"/>
            <a:ext cx="7956590" cy="11878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7703" y="4983703"/>
            <a:ext cx="7956590" cy="11878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34" y="996745"/>
            <a:ext cx="16147197" cy="3618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536" y="4589342"/>
            <a:ext cx="7920023" cy="2249165"/>
          </a:xfrm>
        </p:spPr>
        <p:txBody>
          <a:bodyPr anchor="b"/>
          <a:lstStyle>
            <a:lvl1pPr marL="0" indent="0">
              <a:buNone/>
              <a:defRPr sz="4914" b="1"/>
            </a:lvl1pPr>
            <a:lvl2pPr marL="936071" indent="0">
              <a:buNone/>
              <a:defRPr sz="4095" b="1"/>
            </a:lvl2pPr>
            <a:lvl3pPr marL="1872143" indent="0">
              <a:buNone/>
              <a:defRPr sz="3685" b="1"/>
            </a:lvl3pPr>
            <a:lvl4pPr marL="2808214" indent="0">
              <a:buNone/>
              <a:defRPr sz="3276" b="1"/>
            </a:lvl4pPr>
            <a:lvl5pPr marL="3744285" indent="0">
              <a:buNone/>
              <a:defRPr sz="3276" b="1"/>
            </a:lvl5pPr>
            <a:lvl6pPr marL="4680356" indent="0">
              <a:buNone/>
              <a:defRPr sz="3276" b="1"/>
            </a:lvl6pPr>
            <a:lvl7pPr marL="5616428" indent="0">
              <a:buNone/>
              <a:defRPr sz="3276" b="1"/>
            </a:lvl7pPr>
            <a:lvl8pPr marL="6552499" indent="0">
              <a:buNone/>
              <a:defRPr sz="3276" b="1"/>
            </a:lvl8pPr>
            <a:lvl9pPr marL="7488570" indent="0">
              <a:buNone/>
              <a:defRPr sz="3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536" y="6838507"/>
            <a:ext cx="7920023" cy="100584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7704" y="4589342"/>
            <a:ext cx="7959028" cy="2249165"/>
          </a:xfrm>
        </p:spPr>
        <p:txBody>
          <a:bodyPr anchor="b"/>
          <a:lstStyle>
            <a:lvl1pPr marL="0" indent="0">
              <a:buNone/>
              <a:defRPr sz="4914" b="1"/>
            </a:lvl1pPr>
            <a:lvl2pPr marL="936071" indent="0">
              <a:buNone/>
              <a:defRPr sz="4095" b="1"/>
            </a:lvl2pPr>
            <a:lvl3pPr marL="1872143" indent="0">
              <a:buNone/>
              <a:defRPr sz="3685" b="1"/>
            </a:lvl3pPr>
            <a:lvl4pPr marL="2808214" indent="0">
              <a:buNone/>
              <a:defRPr sz="3276" b="1"/>
            </a:lvl4pPr>
            <a:lvl5pPr marL="3744285" indent="0">
              <a:buNone/>
              <a:defRPr sz="3276" b="1"/>
            </a:lvl5pPr>
            <a:lvl6pPr marL="4680356" indent="0">
              <a:buNone/>
              <a:defRPr sz="3276" b="1"/>
            </a:lvl6pPr>
            <a:lvl7pPr marL="5616428" indent="0">
              <a:buNone/>
              <a:defRPr sz="3276" b="1"/>
            </a:lvl7pPr>
            <a:lvl8pPr marL="6552499" indent="0">
              <a:buNone/>
              <a:defRPr sz="3276" b="1"/>
            </a:lvl8pPr>
            <a:lvl9pPr marL="7488570" indent="0">
              <a:buNone/>
              <a:defRPr sz="3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7704" y="6838507"/>
            <a:ext cx="7959028" cy="100584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4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34" y="1248092"/>
            <a:ext cx="6038135" cy="4368324"/>
          </a:xfrm>
        </p:spPr>
        <p:txBody>
          <a:bodyPr anchor="b"/>
          <a:lstStyle>
            <a:lvl1pPr>
              <a:defRPr sz="65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028" y="2695537"/>
            <a:ext cx="9477703" cy="13304320"/>
          </a:xfrm>
        </p:spPr>
        <p:txBody>
          <a:bodyPr/>
          <a:lstStyle>
            <a:lvl1pPr>
              <a:defRPr sz="6552"/>
            </a:lvl1pPr>
            <a:lvl2pPr>
              <a:defRPr sz="5733"/>
            </a:lvl2pPr>
            <a:lvl3pPr>
              <a:defRPr sz="4914"/>
            </a:lvl3pPr>
            <a:lvl4pPr>
              <a:defRPr sz="4095"/>
            </a:lvl4pPr>
            <a:lvl5pPr>
              <a:defRPr sz="4095"/>
            </a:lvl5pPr>
            <a:lvl6pPr>
              <a:defRPr sz="4095"/>
            </a:lvl6pPr>
            <a:lvl7pPr>
              <a:defRPr sz="4095"/>
            </a:lvl7pPr>
            <a:lvl8pPr>
              <a:defRPr sz="4095"/>
            </a:lvl8pPr>
            <a:lvl9pPr>
              <a:defRPr sz="40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534" y="5616416"/>
            <a:ext cx="6038135" cy="10405106"/>
          </a:xfrm>
        </p:spPr>
        <p:txBody>
          <a:bodyPr/>
          <a:lstStyle>
            <a:lvl1pPr marL="0" indent="0">
              <a:buNone/>
              <a:defRPr sz="3276"/>
            </a:lvl1pPr>
            <a:lvl2pPr marL="936071" indent="0">
              <a:buNone/>
              <a:defRPr sz="2866"/>
            </a:lvl2pPr>
            <a:lvl3pPr marL="1872143" indent="0">
              <a:buNone/>
              <a:defRPr sz="2457"/>
            </a:lvl3pPr>
            <a:lvl4pPr marL="2808214" indent="0">
              <a:buNone/>
              <a:defRPr sz="2047"/>
            </a:lvl4pPr>
            <a:lvl5pPr marL="3744285" indent="0">
              <a:buNone/>
              <a:defRPr sz="2047"/>
            </a:lvl5pPr>
            <a:lvl6pPr marL="4680356" indent="0">
              <a:buNone/>
              <a:defRPr sz="2047"/>
            </a:lvl6pPr>
            <a:lvl7pPr marL="5616428" indent="0">
              <a:buNone/>
              <a:defRPr sz="2047"/>
            </a:lvl7pPr>
            <a:lvl8pPr marL="6552499" indent="0">
              <a:buNone/>
              <a:defRPr sz="2047"/>
            </a:lvl8pPr>
            <a:lvl9pPr marL="7488570" indent="0">
              <a:buNone/>
              <a:defRPr sz="20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34" y="1248092"/>
            <a:ext cx="6038135" cy="4368324"/>
          </a:xfrm>
        </p:spPr>
        <p:txBody>
          <a:bodyPr anchor="b"/>
          <a:lstStyle>
            <a:lvl1pPr>
              <a:defRPr sz="65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9028" y="2695537"/>
            <a:ext cx="9477703" cy="13304320"/>
          </a:xfrm>
        </p:spPr>
        <p:txBody>
          <a:bodyPr anchor="t"/>
          <a:lstStyle>
            <a:lvl1pPr marL="0" indent="0">
              <a:buNone/>
              <a:defRPr sz="6552"/>
            </a:lvl1pPr>
            <a:lvl2pPr marL="936071" indent="0">
              <a:buNone/>
              <a:defRPr sz="5733"/>
            </a:lvl2pPr>
            <a:lvl3pPr marL="1872143" indent="0">
              <a:buNone/>
              <a:defRPr sz="4914"/>
            </a:lvl3pPr>
            <a:lvl4pPr marL="2808214" indent="0">
              <a:buNone/>
              <a:defRPr sz="4095"/>
            </a:lvl4pPr>
            <a:lvl5pPr marL="3744285" indent="0">
              <a:buNone/>
              <a:defRPr sz="4095"/>
            </a:lvl5pPr>
            <a:lvl6pPr marL="4680356" indent="0">
              <a:buNone/>
              <a:defRPr sz="4095"/>
            </a:lvl6pPr>
            <a:lvl7pPr marL="5616428" indent="0">
              <a:buNone/>
              <a:defRPr sz="4095"/>
            </a:lvl7pPr>
            <a:lvl8pPr marL="6552499" indent="0">
              <a:buNone/>
              <a:defRPr sz="4095"/>
            </a:lvl8pPr>
            <a:lvl9pPr marL="7488570" indent="0">
              <a:buNone/>
              <a:defRPr sz="409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534" y="5616416"/>
            <a:ext cx="6038135" cy="10405106"/>
          </a:xfrm>
        </p:spPr>
        <p:txBody>
          <a:bodyPr/>
          <a:lstStyle>
            <a:lvl1pPr marL="0" indent="0">
              <a:buNone/>
              <a:defRPr sz="3276"/>
            </a:lvl1pPr>
            <a:lvl2pPr marL="936071" indent="0">
              <a:buNone/>
              <a:defRPr sz="2866"/>
            </a:lvl2pPr>
            <a:lvl3pPr marL="1872143" indent="0">
              <a:buNone/>
              <a:defRPr sz="2457"/>
            </a:lvl3pPr>
            <a:lvl4pPr marL="2808214" indent="0">
              <a:buNone/>
              <a:defRPr sz="2047"/>
            </a:lvl4pPr>
            <a:lvl5pPr marL="3744285" indent="0">
              <a:buNone/>
              <a:defRPr sz="2047"/>
            </a:lvl5pPr>
            <a:lvl6pPr marL="4680356" indent="0">
              <a:buNone/>
              <a:defRPr sz="2047"/>
            </a:lvl6pPr>
            <a:lvl7pPr marL="5616428" indent="0">
              <a:buNone/>
              <a:defRPr sz="2047"/>
            </a:lvl7pPr>
            <a:lvl8pPr marL="6552499" indent="0">
              <a:buNone/>
              <a:defRPr sz="2047"/>
            </a:lvl8pPr>
            <a:lvl9pPr marL="7488570" indent="0">
              <a:buNone/>
              <a:defRPr sz="20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7096" y="996745"/>
            <a:ext cx="16147197" cy="361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096" y="4983703"/>
            <a:ext cx="16147197" cy="1187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7096" y="17351957"/>
            <a:ext cx="4212312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B220-04F3-4450-9987-BEF07D073C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1460" y="17351957"/>
            <a:ext cx="631846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1980" y="17351957"/>
            <a:ext cx="4212312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8BCC-16F7-4E28-802F-8627C4BD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72143" rtl="0" eaLnBrk="1" latinLnBrk="0" hangingPunct="1">
        <a:lnSpc>
          <a:spcPct val="90000"/>
        </a:lnSpc>
        <a:spcBef>
          <a:spcPct val="0"/>
        </a:spcBef>
        <a:buNone/>
        <a:defRPr sz="9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036" indent="-468036" algn="l" defTabSz="1872143" rtl="0" eaLnBrk="1" latinLnBrk="0" hangingPunct="1">
        <a:lnSpc>
          <a:spcPct val="90000"/>
        </a:lnSpc>
        <a:spcBef>
          <a:spcPts val="2047"/>
        </a:spcBef>
        <a:buFont typeface="Arial" panose="020B0604020202020204" pitchFamily="34" charset="0"/>
        <a:buChar char="•"/>
        <a:defRPr sz="5733" kern="1200">
          <a:solidFill>
            <a:schemeClr val="tx1"/>
          </a:solidFill>
          <a:latin typeface="+mn-lt"/>
          <a:ea typeface="+mn-ea"/>
          <a:cs typeface="+mn-cs"/>
        </a:defRPr>
      </a:lvl1pPr>
      <a:lvl2pPr marL="1404107" indent="-468036" algn="l" defTabSz="187214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914" kern="1200">
          <a:solidFill>
            <a:schemeClr val="tx1"/>
          </a:solidFill>
          <a:latin typeface="+mn-lt"/>
          <a:ea typeface="+mn-ea"/>
          <a:cs typeface="+mn-cs"/>
        </a:defRPr>
      </a:lvl2pPr>
      <a:lvl3pPr marL="2340178" indent="-468036" algn="l" defTabSz="187214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095" kern="1200">
          <a:solidFill>
            <a:schemeClr val="tx1"/>
          </a:solidFill>
          <a:latin typeface="+mn-lt"/>
          <a:ea typeface="+mn-ea"/>
          <a:cs typeface="+mn-cs"/>
        </a:defRPr>
      </a:lvl3pPr>
      <a:lvl4pPr marL="3276249" indent="-468036" algn="l" defTabSz="187214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4212321" indent="-468036" algn="l" defTabSz="187214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5148392" indent="-468036" algn="l" defTabSz="187214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6084463" indent="-468036" algn="l" defTabSz="187214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7020535" indent="-468036" algn="l" defTabSz="187214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956606" indent="-468036" algn="l" defTabSz="187214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2143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1pPr>
      <a:lvl2pPr marL="936071" algn="l" defTabSz="1872143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872143" algn="l" defTabSz="1872143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3pPr>
      <a:lvl4pPr marL="2808214" algn="l" defTabSz="1872143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3744285" algn="l" defTabSz="1872143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4680356" algn="l" defTabSz="1872143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5616428" algn="l" defTabSz="1872143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6552499" algn="l" defTabSz="1872143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488570" algn="l" defTabSz="1872143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8" y="361488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8" y="361488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8" y="361488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1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8" y="361488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4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Moser</dc:creator>
  <cp:lastModifiedBy>Ken Moser</cp:lastModifiedBy>
  <cp:revision>2</cp:revision>
  <dcterms:created xsi:type="dcterms:W3CDTF">2015-06-11T14:34:48Z</dcterms:created>
  <dcterms:modified xsi:type="dcterms:W3CDTF">2015-06-11T14:36:56Z</dcterms:modified>
</cp:coreProperties>
</file>