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466" y="67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3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4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7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3186-943F-4672-919D-6D793B2A6ED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85F0-2009-4D6B-9083-2413983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68" y="939354"/>
            <a:ext cx="900000" cy="9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55" y="939354"/>
            <a:ext cx="900000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42" y="939354"/>
            <a:ext cx="9000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9" y="939354"/>
            <a:ext cx="900000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68" y="4263240"/>
            <a:ext cx="1800000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9" y="4263240"/>
            <a:ext cx="1800000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68" y="2151297"/>
            <a:ext cx="1800000" cy="18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9" y="215129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Moser</dc:creator>
  <cp:lastModifiedBy>Ken Moser</cp:lastModifiedBy>
  <cp:revision>2</cp:revision>
  <dcterms:created xsi:type="dcterms:W3CDTF">2015-06-11T14:21:42Z</dcterms:created>
  <dcterms:modified xsi:type="dcterms:W3CDTF">2015-06-11T14:33:59Z</dcterms:modified>
</cp:coreProperties>
</file>