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7559675" cy="10691813"/>
  <p:notesSz cx="6805613" cy="9939338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14" y="67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4041-75C6-4DB5-BF97-D9CD99140657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226D-C386-498E-B752-9D4E78AD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2.jpeg"/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12" Type="http://schemas.openxmlformats.org/officeDocument/2006/relationships/image" Target="../media/image21.jpeg"/><Relationship Id="rId17" Type="http://schemas.openxmlformats.org/officeDocument/2006/relationships/image" Target="../media/image24.jpeg"/><Relationship Id="rId2" Type="http://schemas.openxmlformats.org/officeDocument/2006/relationships/image" Target="../media/image5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4.jpeg"/><Relationship Id="rId5" Type="http://schemas.openxmlformats.org/officeDocument/2006/relationships/image" Target="../media/image10.jpeg"/><Relationship Id="rId15" Type="http://schemas.openxmlformats.org/officeDocument/2006/relationships/image" Target="../media/image16.jpeg"/><Relationship Id="rId10" Type="http://schemas.openxmlformats.org/officeDocument/2006/relationships/image" Target="../media/image13.jpeg"/><Relationship Id="rId4" Type="http://schemas.openxmlformats.org/officeDocument/2006/relationships/image" Target="../media/image9.jpeg"/><Relationship Id="rId9" Type="http://schemas.openxmlformats.org/officeDocument/2006/relationships/image" Target="../media/image8.jpe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75" y="0"/>
            <a:ext cx="3600000" cy="3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1813"/>
            <a:ext cx="3600000" cy="36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75" y="7091813"/>
            <a:ext cx="3600000" cy="36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8" y="5754080"/>
            <a:ext cx="900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96" y="5741813"/>
            <a:ext cx="900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04" y="5739566"/>
            <a:ext cx="90000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01" y="5741813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75" y="5741813"/>
            <a:ext cx="900000" cy="9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2" y="5754080"/>
            <a:ext cx="900000" cy="9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813"/>
            <a:ext cx="900000" cy="9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0" y="5741812"/>
            <a:ext cx="900000" cy="90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81" y="3705421"/>
            <a:ext cx="1800000" cy="1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24" y="3705421"/>
            <a:ext cx="1800000" cy="18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75" y="3685797"/>
            <a:ext cx="1800000" cy="18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75" y="0"/>
            <a:ext cx="3600000" cy="3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1813"/>
            <a:ext cx="3600000" cy="36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75" y="7091813"/>
            <a:ext cx="3600000" cy="36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2601"/>
            <a:ext cx="1800000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19" y="4222601"/>
            <a:ext cx="1800000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75" y="4222601"/>
            <a:ext cx="1800000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8" y="42226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2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571841"/>
            <a:ext cx="900000" cy="9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3772241"/>
            <a:ext cx="90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4895906"/>
            <a:ext cx="9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6019212"/>
            <a:ext cx="900000" cy="9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7142518"/>
            <a:ext cx="900000" cy="9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8196871"/>
            <a:ext cx="900000" cy="9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1638641"/>
            <a:ext cx="900000" cy="9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3" y="2705441"/>
            <a:ext cx="900000" cy="9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55" y="571841"/>
            <a:ext cx="1800000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55" y="2538641"/>
            <a:ext cx="1800000" cy="180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55" y="4505441"/>
            <a:ext cx="1800000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55" y="6469212"/>
            <a:ext cx="1800000" cy="180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1" y="571841"/>
            <a:ext cx="1800000" cy="18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7" y="2538641"/>
            <a:ext cx="1800000" cy="18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7" y="4540941"/>
            <a:ext cx="1800000" cy="18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1" y="646921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9</cp:revision>
  <cp:lastPrinted>2015-06-05T06:32:32Z</cp:lastPrinted>
  <dcterms:created xsi:type="dcterms:W3CDTF">2015-06-05T06:28:12Z</dcterms:created>
  <dcterms:modified xsi:type="dcterms:W3CDTF">2015-06-08T06:39:36Z</dcterms:modified>
</cp:coreProperties>
</file>