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0" autoAdjust="0"/>
    <p:restoredTop sz="94660"/>
  </p:normalViewPr>
  <p:slideViewPr>
    <p:cSldViewPr snapToGrid="0" showGuides="1">
      <p:cViewPr>
        <p:scale>
          <a:sx n="70" d="100"/>
          <a:sy n="70" d="100"/>
        </p:scale>
        <p:origin x="312" y="3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DDB0-D281-498C-9804-E68CDC99DE36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ECC2-F0C4-4676-87A2-9D0828196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766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DDB0-D281-498C-9804-E68CDC99DE36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ECC2-F0C4-4676-87A2-9D0828196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38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DDB0-D281-498C-9804-E68CDC99DE36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ECC2-F0C4-4676-87A2-9D0828196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5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DDB0-D281-498C-9804-E68CDC99DE36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ECC2-F0C4-4676-87A2-9D0828196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55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DDB0-D281-498C-9804-E68CDC99DE36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ECC2-F0C4-4676-87A2-9D0828196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88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DDB0-D281-498C-9804-E68CDC99DE36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ECC2-F0C4-4676-87A2-9D0828196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30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DDB0-D281-498C-9804-E68CDC99DE36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ECC2-F0C4-4676-87A2-9D0828196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27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DDB0-D281-498C-9804-E68CDC99DE36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ECC2-F0C4-4676-87A2-9D0828196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1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DDB0-D281-498C-9804-E68CDC99DE36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ECC2-F0C4-4676-87A2-9D0828196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29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DDB0-D281-498C-9804-E68CDC99DE36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ECC2-F0C4-4676-87A2-9D0828196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7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DDB0-D281-498C-9804-E68CDC99DE36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ECC2-F0C4-4676-87A2-9D0828196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16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BDDB0-D281-498C-9804-E68CDC99DE36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CECC2-F0C4-4676-87A2-9D0828196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08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>
              <a:spLocks noChangeAspect="1"/>
            </p:cNvSpPr>
            <p:nvPr/>
          </p:nvSpPr>
          <p:spPr>
            <a:xfrm>
              <a:off x="976000" y="549000"/>
              <a:ext cx="10240000" cy="576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2682000" y="549000"/>
              <a:ext cx="6826800" cy="6145714"/>
              <a:chOff x="1705200" y="549000"/>
              <a:chExt cx="6826800" cy="6145714"/>
            </a:xfrm>
          </p:grpSpPr>
          <p:cxnSp>
            <p:nvCxnSpPr>
              <p:cNvPr id="7" name="Straight Connector 6"/>
              <p:cNvCxnSpPr/>
              <p:nvPr/>
            </p:nvCxnSpPr>
            <p:spPr>
              <a:xfrm flipV="1">
                <a:off x="1705200" y="549000"/>
                <a:ext cx="1200" cy="614571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3412800" y="549000"/>
                <a:ext cx="0" cy="614571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V="1">
                <a:off x="8532000" y="549000"/>
                <a:ext cx="0" cy="614571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6825600" y="549000"/>
                <a:ext cx="0" cy="614571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>
                <a:endCxn id="5" idx="0"/>
              </p:cNvCxnSpPr>
              <p:nvPr/>
            </p:nvCxnSpPr>
            <p:spPr>
              <a:xfrm flipV="1">
                <a:off x="5119200" y="549000"/>
                <a:ext cx="0" cy="614571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588629" y="1510200"/>
              <a:ext cx="10627371" cy="3837600"/>
              <a:chOff x="590286" y="1154057"/>
              <a:chExt cx="10627371" cy="3837600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90286" y="1154057"/>
                <a:ext cx="1062571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90286" y="2111657"/>
                <a:ext cx="1062571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endCxn id="5" idx="3"/>
              </p:cNvCxnSpPr>
              <p:nvPr/>
            </p:nvCxnSpPr>
            <p:spPr>
              <a:xfrm>
                <a:off x="591943" y="3072857"/>
                <a:ext cx="1062571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590286" y="4991657"/>
                <a:ext cx="1062571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590286" y="4034057"/>
                <a:ext cx="1062571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11214343" y="1510200"/>
              <a:ext cx="387371" cy="3837600"/>
              <a:chOff x="590286" y="1154057"/>
              <a:chExt cx="387371" cy="3837600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 rot="5400000" flipV="1">
                <a:off x="783143" y="961200"/>
                <a:ext cx="0" cy="38571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rot="5400000" flipV="1">
                <a:off x="783143" y="1918800"/>
                <a:ext cx="0" cy="38571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rot="5400000" flipV="1">
                <a:off x="784800" y="2880000"/>
                <a:ext cx="0" cy="38571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rot="5400000" flipV="1">
                <a:off x="783143" y="4798800"/>
                <a:ext cx="0" cy="38571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rot="5400000" flipV="1">
                <a:off x="783143" y="3841200"/>
                <a:ext cx="0" cy="38571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>
            <a:xfrm>
              <a:off x="2683200" y="163286"/>
              <a:ext cx="6825600" cy="385714"/>
              <a:chOff x="1706400" y="6309000"/>
              <a:chExt cx="6825600" cy="385714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 flipV="1">
                <a:off x="1706400" y="6309000"/>
                <a:ext cx="0" cy="38571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V="1">
                <a:off x="3412800" y="6309000"/>
                <a:ext cx="0" cy="38571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8532000" y="6309000"/>
                <a:ext cx="0" cy="38571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6825600" y="6309000"/>
                <a:ext cx="0" cy="38571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5119200" y="6309000"/>
                <a:ext cx="0" cy="38571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Oval 41"/>
            <p:cNvSpPr/>
            <p:nvPr/>
          </p:nvSpPr>
          <p:spPr>
            <a:xfrm>
              <a:off x="2600357" y="5266157"/>
              <a:ext cx="163286" cy="163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2600357" y="1424956"/>
              <a:ext cx="163286" cy="163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9426300" y="1402628"/>
              <a:ext cx="163286" cy="163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9426300" y="5266157"/>
              <a:ext cx="163286" cy="163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308815" y="2386157"/>
              <a:ext cx="163286" cy="163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4308815" y="4308558"/>
              <a:ext cx="163286" cy="163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719900" y="2386157"/>
              <a:ext cx="163286" cy="163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7736500" y="4304957"/>
              <a:ext cx="163286" cy="163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6013558" y="3343757"/>
              <a:ext cx="163286" cy="163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351507" y="54065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377328" y="14806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9206257" y="150726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9170543" y="5347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042222" y="248418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042222" y="43984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471050" y="24546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471050" y="43734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781823" y="34252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92835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 Moser</dc:creator>
  <cp:lastModifiedBy>Ken Moser</cp:lastModifiedBy>
  <cp:revision>8</cp:revision>
  <dcterms:created xsi:type="dcterms:W3CDTF">2015-06-05T06:00:50Z</dcterms:created>
  <dcterms:modified xsi:type="dcterms:W3CDTF">2015-06-05T07:33:56Z</dcterms:modified>
</cp:coreProperties>
</file>