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1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9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30CA-FAA4-4CAB-B852-9DC15EAE84F1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EDA1-9B41-4629-9FA5-72DBDD9B8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596" y="552659"/>
            <a:ext cx="1416817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2119" y="552657"/>
            <a:ext cx="1416817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2642" y="552656"/>
            <a:ext cx="1416817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1596" y="1617784"/>
            <a:ext cx="2059912" cy="202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7415" y="3064747"/>
            <a:ext cx="398585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707464" y="3647551"/>
            <a:ext cx="388536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211556" y="3299626"/>
            <a:ext cx="433752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11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040929" y="3299626"/>
            <a:ext cx="455521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6926662" y="3064747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7864506" y="3064746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9093753" y="3275762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9567699" y="3663879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9567699" y="2763295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0041642" y="3308419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5707464" y="1963615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9567698" y="1957753"/>
            <a:ext cx="291403" cy="3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6868040" y="4692579"/>
            <a:ext cx="617982" cy="59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8296581" y="4715187"/>
            <a:ext cx="495727" cy="44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782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2</cp:revision>
  <dcterms:created xsi:type="dcterms:W3CDTF">2015-06-04T10:14:15Z</dcterms:created>
  <dcterms:modified xsi:type="dcterms:W3CDTF">2015-06-04T12:39:16Z</dcterms:modified>
</cp:coreProperties>
</file>