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2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80" r:id="rId15"/>
    <p:sldId id="281" r:id="rId16"/>
    <p:sldId id="263" r:id="rId17"/>
    <p:sldId id="264" r:id="rId18"/>
    <p:sldId id="267" r:id="rId19"/>
    <p:sldId id="268" r:id="rId20"/>
    <p:sldId id="272" r:id="rId21"/>
    <p:sldId id="271" r:id="rId22"/>
    <p:sldId id="276" r:id="rId23"/>
    <p:sldId id="277" r:id="rId24"/>
    <p:sldId id="279" r:id="rId25"/>
    <p:sldId id="278" r:id="rId2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EA2F8-9346-4EB5-B942-BC3449CC52D6}" v="86" dt="2023-07-24T05:19:59.657"/>
    <p1510:client id="{1453829A-D680-4FF0-BF5B-01464C952E59}" v="4" dt="2023-07-21T04:47:43.276"/>
    <p1510:client id="{1CD8960D-C365-40B2-A4A6-BACA919BF4F8}" v="53" dt="2023-07-25T04:23:23.908"/>
    <p1510:client id="{3BE974EA-00BF-486B-BD34-CF076CE790FF}" v="4" dt="2023-07-31T05:42:06.523"/>
    <p1510:client id="{4BE25D55-71BA-444C-BFD2-A9C807B30D2F}" v="52" dt="2023-07-24T05:23:44.152"/>
    <p1510:client id="{4FFDD0F0-B52A-4060-A015-665C1893B9AE}" v="28" dt="2023-07-18T04:19:52.020"/>
    <p1510:client id="{51F3A9A6-11C1-4299-ACD8-59603090140B}" v="120" dt="2023-07-24T05:08:24.256"/>
    <p1510:client id="{57954F17-F428-437A-8B99-4EFED41157D6}" v="1" dt="2023-07-18T11:47:41.406"/>
    <p1510:client id="{5878648F-E382-4BCD-8585-736FE2D483AF}" v="68" dt="2023-07-18T11:37:24.556"/>
    <p1510:client id="{5957B01A-7820-4443-992A-ED2F74211F9A}" v="170" dt="2023-07-21T04:15:15.246"/>
    <p1510:client id="{6C4B55B1-62F9-4275-B6E1-8256D39736B3}" v="566" dt="2023-07-30T16:26:54.058"/>
    <p1510:client id="{6D7D8BA9-E9E6-4269-A551-8482AC6B92CF}" v="160" dt="2023-07-25T06:07:43.153"/>
    <p1510:client id="{739C0C4E-CD2F-46D3-99B1-36B8BE8CD7D4}" v="83" dt="2023-07-31T05:41:09.541"/>
    <p1510:client id="{9FD11FA7-0A0D-48BD-9948-96994140DF6D}" v="143" dt="2023-07-31T06:15:03.271"/>
    <p1510:client id="{B1066E18-9845-431B-89DD-3063E21D1BC8}" v="42" dt="2023-07-18T04:16:21.656"/>
    <p1510:client id="{B879E9AF-A261-45AE-AF5B-ACD1CC2F619B}" v="7" dt="2023-07-18T17:05:47.754"/>
    <p1510:client id="{BE01995D-482A-4A4D-93AF-F169129A24BB}" v="1" dt="2023-07-21T10:42:46.305"/>
    <p1510:client id="{C887DB4D-ABF8-4A77-AF60-499B8496B6F6}" v="63" dt="2023-07-31T07:05:40.358"/>
    <p1510:client id="{CC49FC93-AB10-483F-BDC7-2A7EF97BCFDE}" v="57" dt="2023-07-24T05:17:39.515"/>
    <p1510:client id="{CCB1BD7C-D8FD-455E-9566-3EBC90B705C6}" v="55" dt="2023-07-31T06:27:31.735"/>
    <p1510:client id="{CD2BB021-6BE0-4220-8C70-7D1036432A78}" v="4" dt="2023-07-18T11:35:46.901"/>
    <p1510:client id="{D7654401-065E-435A-8523-69B147E90043}" v="7" dt="2023-07-19T13:11:15.971"/>
    <p1510:client id="{DC6245C8-D7AF-4266-808C-3A4A5D908770}" v="10" dt="2023-07-18T04:29:21.855"/>
    <p1510:client id="{E8598369-17A0-4505-B442-109C0CD20C7C}" v="5" dt="2023-07-18T04:22:32.942"/>
    <p1510:client id="{EA010B5E-FB83-404E-87EA-03819C9C6DCD}" v="96" dt="2023-07-18T10:56:24.855"/>
    <p1510:client id="{EB1EFF59-C41A-4144-9040-58AA48DB765A}" v="4" dt="2023-07-20T05:33:06.497"/>
    <p1510:client id="{F39C2C75-3DFF-40EE-86E5-442C9A565FC0}" v="84" dt="2023-07-31T06:08:28.437"/>
    <p1510:client id="{F72E9C3A-4BA0-41E4-9658-F7D352973687}" v="8" dt="2023-07-18T11:42:02.666"/>
    <p1510:client id="{FD513CC8-B830-44C8-B420-917712884CB5}" v="5" dt="2023-07-20T05:34:11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ev Varshney" userId="S::rajeev.varshney@coforge.com::d1585dcd-bd63-4354-899f-eeca6a2b264b" providerId="AD" clId="Web-{EB1EFF59-C41A-4144-9040-58AA48DB765A}"/>
    <pc:docChg chg="modSld">
      <pc:chgData name="Rajeev Varshney" userId="S::rajeev.varshney@coforge.com::d1585dcd-bd63-4354-899f-eeca6a2b264b" providerId="AD" clId="Web-{EB1EFF59-C41A-4144-9040-58AA48DB765A}" dt="2023-07-20T05:33:06.497" v="2" actId="14100"/>
      <pc:docMkLst>
        <pc:docMk/>
      </pc:docMkLst>
      <pc:sldChg chg="addSp delSp modSp">
        <pc:chgData name="Rajeev Varshney" userId="S::rajeev.varshney@coforge.com::d1585dcd-bd63-4354-899f-eeca6a2b264b" providerId="AD" clId="Web-{EB1EFF59-C41A-4144-9040-58AA48DB765A}" dt="2023-07-20T05:33:06.497" v="2" actId="14100"/>
        <pc:sldMkLst>
          <pc:docMk/>
          <pc:sldMk cId="1236100461" sldId="259"/>
        </pc:sldMkLst>
        <pc:spChg chg="del">
          <ac:chgData name="Rajeev Varshney" userId="S::rajeev.varshney@coforge.com::d1585dcd-bd63-4354-899f-eeca6a2b264b" providerId="AD" clId="Web-{EB1EFF59-C41A-4144-9040-58AA48DB765A}" dt="2023-07-20T05:32:58.091" v="0"/>
          <ac:spMkLst>
            <pc:docMk/>
            <pc:sldMk cId="1236100461" sldId="259"/>
            <ac:spMk id="3" creationId="{40942549-C878-3A1D-1E6D-F1232603FDDA}"/>
          </ac:spMkLst>
        </pc:spChg>
        <pc:picChg chg="add mod ord">
          <ac:chgData name="Rajeev Varshney" userId="S::rajeev.varshney@coforge.com::d1585dcd-bd63-4354-899f-eeca6a2b264b" providerId="AD" clId="Web-{EB1EFF59-C41A-4144-9040-58AA48DB765A}" dt="2023-07-20T05:33:06.497" v="2" actId="14100"/>
          <ac:picMkLst>
            <pc:docMk/>
            <pc:sldMk cId="1236100461" sldId="259"/>
            <ac:picMk id="4" creationId="{D682EBA0-2782-BDF2-D48E-11E495013271}"/>
          </ac:picMkLst>
        </pc:picChg>
      </pc:sldChg>
    </pc:docChg>
  </pc:docChgLst>
  <pc:docChgLst>
    <pc:chgData name="Ajayshankar A N" userId="S::ajayshankar.n@coforge.com::41514b0b-7318-4755-8956-decdd8dba08a" providerId="AD" clId="Web-{BE01995D-482A-4A4D-93AF-F169129A24BB}"/>
    <pc:docChg chg="delSld">
      <pc:chgData name="Ajayshankar A N" userId="S::ajayshankar.n@coforge.com::41514b0b-7318-4755-8956-decdd8dba08a" providerId="AD" clId="Web-{BE01995D-482A-4A4D-93AF-F169129A24BB}" dt="2023-07-21T10:42:46.305" v="0"/>
      <pc:docMkLst>
        <pc:docMk/>
      </pc:docMkLst>
      <pc:sldChg chg="del">
        <pc:chgData name="Ajayshankar A N" userId="S::ajayshankar.n@coforge.com::41514b0b-7318-4755-8956-decdd8dba08a" providerId="AD" clId="Web-{BE01995D-482A-4A4D-93AF-F169129A24BB}" dt="2023-07-21T10:42:46.305" v="0"/>
        <pc:sldMkLst>
          <pc:docMk/>
          <pc:sldMk cId="3072075109" sldId="273"/>
        </pc:sldMkLst>
      </pc:sldChg>
    </pc:docChg>
  </pc:docChgLst>
  <pc:docChgLst>
    <pc:chgData name="Vijay Murali Krishna G" userId="S::vijay.1.g@coforge.com::ea8f0e91-99ba-48e4-922c-09b8d76080da" providerId="AD" clId="Web-{DC6245C8-D7AF-4266-808C-3A4A5D908770}"/>
    <pc:docChg chg="addSld modSld">
      <pc:chgData name="Vijay Murali Krishna G" userId="S::vijay.1.g@coforge.com::ea8f0e91-99ba-48e4-922c-09b8d76080da" providerId="AD" clId="Web-{DC6245C8-D7AF-4266-808C-3A4A5D908770}" dt="2023-07-18T04:29:19.933" v="8" actId="20577"/>
      <pc:docMkLst>
        <pc:docMk/>
      </pc:docMkLst>
      <pc:sldChg chg="addSp delSp modSp new">
        <pc:chgData name="Vijay Murali Krishna G" userId="S::vijay.1.g@coforge.com::ea8f0e91-99ba-48e4-922c-09b8d76080da" providerId="AD" clId="Web-{DC6245C8-D7AF-4266-808C-3A4A5D908770}" dt="2023-07-18T04:29:19.933" v="8" actId="20577"/>
        <pc:sldMkLst>
          <pc:docMk/>
          <pc:sldMk cId="1126809650" sldId="269"/>
        </pc:sldMkLst>
        <pc:spChg chg="mod">
          <ac:chgData name="Vijay Murali Krishna G" userId="S::vijay.1.g@coforge.com::ea8f0e91-99ba-48e4-922c-09b8d76080da" providerId="AD" clId="Web-{DC6245C8-D7AF-4266-808C-3A4A5D908770}" dt="2023-07-18T04:29:19.933" v="8" actId="20577"/>
          <ac:spMkLst>
            <pc:docMk/>
            <pc:sldMk cId="1126809650" sldId="269"/>
            <ac:spMk id="2" creationId="{950207BD-FDDD-FC5A-06BB-4287115DF82D}"/>
          </ac:spMkLst>
        </pc:spChg>
        <pc:spChg chg="del">
          <ac:chgData name="Vijay Murali Krishna G" userId="S::vijay.1.g@coforge.com::ea8f0e91-99ba-48e4-922c-09b8d76080da" providerId="AD" clId="Web-{DC6245C8-D7AF-4266-808C-3A4A5D908770}" dt="2023-07-18T04:29:06.292" v="1"/>
          <ac:spMkLst>
            <pc:docMk/>
            <pc:sldMk cId="1126809650" sldId="269"/>
            <ac:spMk id="3" creationId="{C190D102-1FCD-3EB0-EA0B-261F32F63EAE}"/>
          </ac:spMkLst>
        </pc:spChg>
        <pc:spChg chg="add mod">
          <ac:chgData name="Vijay Murali Krishna G" userId="S::vijay.1.g@coforge.com::ea8f0e91-99ba-48e4-922c-09b8d76080da" providerId="AD" clId="Web-{DC6245C8-D7AF-4266-808C-3A4A5D908770}" dt="2023-07-18T04:29:06.308" v="3"/>
          <ac:spMkLst>
            <pc:docMk/>
            <pc:sldMk cId="1126809650" sldId="269"/>
            <ac:spMk id="6" creationId="{435FE408-6AC4-65B5-28C2-AB8227FE22EF}"/>
          </ac:spMkLst>
        </pc:spChg>
        <pc:graphicFrameChg chg="add mod ord modGraphic">
          <ac:chgData name="Vijay Murali Krishna G" userId="S::vijay.1.g@coforge.com::ea8f0e91-99ba-48e4-922c-09b8d76080da" providerId="AD" clId="Web-{DC6245C8-D7AF-4266-808C-3A4A5D908770}" dt="2023-07-18T04:29:06.292" v="1"/>
          <ac:graphicFrameMkLst>
            <pc:docMk/>
            <pc:sldMk cId="1126809650" sldId="269"/>
            <ac:graphicFrameMk id="5" creationId="{DC21551E-D8D7-33E5-D7A9-7D30B4894262}"/>
          </ac:graphicFrameMkLst>
        </pc:graphicFrameChg>
      </pc:sldChg>
    </pc:docChg>
  </pc:docChgLst>
  <pc:docChgLst>
    <pc:chgData name="Ajayshankar A N" userId="S::ajayshankar.n@coforge.com::41514b0b-7318-4755-8956-decdd8dba08a" providerId="AD" clId="Web-{6C4B55B1-62F9-4275-B6E1-8256D39736B3}"/>
    <pc:docChg chg="addSld delSld modSld">
      <pc:chgData name="Ajayshankar A N" userId="S::ajayshankar.n@coforge.com::41514b0b-7318-4755-8956-decdd8dba08a" providerId="AD" clId="Web-{6C4B55B1-62F9-4275-B6E1-8256D39736B3}" dt="2023-07-30T16:26:54.058" v="335"/>
      <pc:docMkLst>
        <pc:docMk/>
      </pc:docMkLst>
      <pc:sldChg chg="addSp delSp modSp add del mod replId modClrScheme chgLayout">
        <pc:chgData name="Ajayshankar A N" userId="S::ajayshankar.n@coforge.com::41514b0b-7318-4755-8956-decdd8dba08a" providerId="AD" clId="Web-{6C4B55B1-62F9-4275-B6E1-8256D39736B3}" dt="2023-07-30T16:26:46.168" v="333"/>
        <pc:sldMkLst>
          <pc:docMk/>
          <pc:sldMk cId="1014091435" sldId="274"/>
        </pc:sldMkLst>
        <pc:spChg chg="add del mod">
          <ac:chgData name="Ajayshankar A N" userId="S::ajayshankar.n@coforge.com::41514b0b-7318-4755-8956-decdd8dba08a" providerId="AD" clId="Web-{6C4B55B1-62F9-4275-B6E1-8256D39736B3}" dt="2023-07-30T16:07:44.779" v="4"/>
          <ac:spMkLst>
            <pc:docMk/>
            <pc:sldMk cId="1014091435" sldId="274"/>
            <ac:spMk id="3" creationId="{8672C621-9936-4893-78FF-217D54BF3509}"/>
          </ac:spMkLst>
        </pc:spChg>
        <pc:graphicFrameChg chg="del">
          <ac:chgData name="Ajayshankar A N" userId="S::ajayshankar.n@coforge.com::41514b0b-7318-4755-8956-decdd8dba08a" providerId="AD" clId="Web-{6C4B55B1-62F9-4275-B6E1-8256D39736B3}" dt="2023-07-30T16:07:35.904" v="3"/>
          <ac:graphicFrameMkLst>
            <pc:docMk/>
            <pc:sldMk cId="1014091435" sldId="274"/>
            <ac:graphicFrameMk id="5" creationId="{9B7AF27D-25DB-6CCA-CF11-E6D06DC82371}"/>
          </ac:graphicFrameMkLst>
        </pc:graphicFrameChg>
        <pc:graphicFrameChg chg="add mod modGraphic">
          <ac:chgData name="Ajayshankar A N" userId="S::ajayshankar.n@coforge.com::41514b0b-7318-4755-8956-decdd8dba08a" providerId="AD" clId="Web-{6C4B55B1-62F9-4275-B6E1-8256D39736B3}" dt="2023-07-30T16:26:46.168" v="333"/>
          <ac:graphicFrameMkLst>
            <pc:docMk/>
            <pc:sldMk cId="1014091435" sldId="274"/>
            <ac:graphicFrameMk id="6" creationId="{E19125D9-5F1E-166B-B94F-332A7A2AF025}"/>
          </ac:graphicFrameMkLst>
        </pc:graphicFrameChg>
      </pc:sldChg>
      <pc:sldChg chg="addSp modSp new">
        <pc:chgData name="Ajayshankar A N" userId="S::ajayshankar.n@coforge.com::41514b0b-7318-4755-8956-decdd8dba08a" providerId="AD" clId="Web-{6C4B55B1-62F9-4275-B6E1-8256D39736B3}" dt="2023-07-30T16:26:54.058" v="335"/>
        <pc:sldMkLst>
          <pc:docMk/>
          <pc:sldMk cId="3919609127" sldId="275"/>
        </pc:sldMkLst>
        <pc:graphicFrameChg chg="add mod modGraphic">
          <ac:chgData name="Ajayshankar A N" userId="S::ajayshankar.n@coforge.com::41514b0b-7318-4755-8956-decdd8dba08a" providerId="AD" clId="Web-{6C4B55B1-62F9-4275-B6E1-8256D39736B3}" dt="2023-07-30T16:26:54.058" v="335"/>
          <ac:graphicFrameMkLst>
            <pc:docMk/>
            <pc:sldMk cId="3919609127" sldId="275"/>
            <ac:graphicFrameMk id="3" creationId="{584180E2-8DED-07B6-DBF3-569209B9BB12}"/>
          </ac:graphicFrameMkLst>
        </pc:graphicFrameChg>
      </pc:sldChg>
    </pc:docChg>
  </pc:docChgLst>
  <pc:docChgLst>
    <pc:chgData name="Naveen Banoth" userId="S::naveen.banoth@coforge.com::2611c5bf-867f-4ded-ba0b-f71bdf2178a8" providerId="AD" clId="Web-{F39C2C75-3DFF-40EE-86E5-442C9A565FC0}"/>
    <pc:docChg chg="modSld">
      <pc:chgData name="Naveen Banoth" userId="S::naveen.banoth@coforge.com::2611c5bf-867f-4ded-ba0b-f71bdf2178a8" providerId="AD" clId="Web-{F39C2C75-3DFF-40EE-86E5-442C9A565FC0}" dt="2023-07-31T06:08:28.437" v="11"/>
      <pc:docMkLst>
        <pc:docMk/>
      </pc:docMkLst>
      <pc:sldChg chg="modSp">
        <pc:chgData name="Naveen Banoth" userId="S::naveen.banoth@coforge.com::2611c5bf-867f-4ded-ba0b-f71bdf2178a8" providerId="AD" clId="Web-{F39C2C75-3DFF-40EE-86E5-442C9A565FC0}" dt="2023-07-31T06:08:28.437" v="11"/>
        <pc:sldMkLst>
          <pc:docMk/>
          <pc:sldMk cId="1239503859" sldId="273"/>
        </pc:sldMkLst>
        <pc:graphicFrameChg chg="mod modGraphic">
          <ac:chgData name="Naveen Banoth" userId="S::naveen.banoth@coforge.com::2611c5bf-867f-4ded-ba0b-f71bdf2178a8" providerId="AD" clId="Web-{F39C2C75-3DFF-40EE-86E5-442C9A565FC0}" dt="2023-07-31T06:08:28.437" v="11"/>
          <ac:graphicFrameMkLst>
            <pc:docMk/>
            <pc:sldMk cId="1239503859" sldId="273"/>
            <ac:graphicFrameMk id="5" creationId="{9B7AF27D-25DB-6CCA-CF11-E6D06DC82371}"/>
          </ac:graphicFrameMkLst>
        </pc:graphicFrameChg>
      </pc:sldChg>
    </pc:docChg>
  </pc:docChgLst>
  <pc:docChgLst>
    <pc:chgData name="Rajeev Varshney" userId="S::rajeev.varshney@coforge.com::d1585dcd-bd63-4354-899f-eeca6a2b264b" providerId="AD" clId="Web-{FD513CC8-B830-44C8-B420-917712884CB5}"/>
    <pc:docChg chg="modSld">
      <pc:chgData name="Rajeev Varshney" userId="S::rajeev.varshney@coforge.com::d1585dcd-bd63-4354-899f-eeca6a2b264b" providerId="AD" clId="Web-{FD513CC8-B830-44C8-B420-917712884CB5}" dt="2023-07-20T05:34:10.391" v="2"/>
      <pc:docMkLst>
        <pc:docMk/>
      </pc:docMkLst>
      <pc:sldChg chg="addSp delSp modSp">
        <pc:chgData name="Rajeev Varshney" userId="S::rajeev.varshney@coforge.com::d1585dcd-bd63-4354-899f-eeca6a2b264b" providerId="AD" clId="Web-{FD513CC8-B830-44C8-B420-917712884CB5}" dt="2023-07-20T05:34:00.360" v="1"/>
        <pc:sldMkLst>
          <pc:docMk/>
          <pc:sldMk cId="1236100461" sldId="259"/>
        </pc:sldMkLst>
        <pc:spChg chg="add del mod">
          <ac:chgData name="Rajeev Varshney" userId="S::rajeev.varshney@coforge.com::d1585dcd-bd63-4354-899f-eeca6a2b264b" providerId="AD" clId="Web-{FD513CC8-B830-44C8-B420-917712884CB5}" dt="2023-07-20T05:34:00.360" v="1"/>
          <ac:spMkLst>
            <pc:docMk/>
            <pc:sldMk cId="1236100461" sldId="259"/>
            <ac:spMk id="5" creationId="{6263257A-5A3F-387A-4BF3-9CF41F7F9463}"/>
          </ac:spMkLst>
        </pc:spChg>
        <pc:picChg chg="del">
          <ac:chgData name="Rajeev Varshney" userId="S::rajeev.varshney@coforge.com::d1585dcd-bd63-4354-899f-eeca6a2b264b" providerId="AD" clId="Web-{FD513CC8-B830-44C8-B420-917712884CB5}" dt="2023-07-20T05:33:49.344" v="0"/>
          <ac:picMkLst>
            <pc:docMk/>
            <pc:sldMk cId="1236100461" sldId="259"/>
            <ac:picMk id="4" creationId="{D682EBA0-2782-BDF2-D48E-11E495013271}"/>
          </ac:picMkLst>
        </pc:picChg>
        <pc:picChg chg="add mod ord">
          <ac:chgData name="Rajeev Varshney" userId="S::rajeev.varshney@coforge.com::d1585dcd-bd63-4354-899f-eeca6a2b264b" providerId="AD" clId="Web-{FD513CC8-B830-44C8-B420-917712884CB5}" dt="2023-07-20T05:34:00.360" v="1"/>
          <ac:picMkLst>
            <pc:docMk/>
            <pc:sldMk cId="1236100461" sldId="259"/>
            <ac:picMk id="6" creationId="{7EDCA628-8353-2DD0-94B8-15C46D3FD3EE}"/>
          </ac:picMkLst>
        </pc:picChg>
      </pc:sldChg>
      <pc:sldChg chg="addSp delSp modSp">
        <pc:chgData name="Rajeev Varshney" userId="S::rajeev.varshney@coforge.com::d1585dcd-bd63-4354-899f-eeca6a2b264b" providerId="AD" clId="Web-{FD513CC8-B830-44C8-B420-917712884CB5}" dt="2023-07-20T05:34:10.391" v="2"/>
        <pc:sldMkLst>
          <pc:docMk/>
          <pc:sldMk cId="2032838318" sldId="260"/>
        </pc:sldMkLst>
        <pc:spChg chg="del">
          <ac:chgData name="Rajeev Varshney" userId="S::rajeev.varshney@coforge.com::d1585dcd-bd63-4354-899f-eeca6a2b264b" providerId="AD" clId="Web-{FD513CC8-B830-44C8-B420-917712884CB5}" dt="2023-07-20T05:34:10.391" v="2"/>
          <ac:spMkLst>
            <pc:docMk/>
            <pc:sldMk cId="2032838318" sldId="260"/>
            <ac:spMk id="3" creationId="{FE06322F-966B-AD76-7C5A-CE58E2C6AFC2}"/>
          </ac:spMkLst>
        </pc:spChg>
        <pc:picChg chg="add mod ord">
          <ac:chgData name="Rajeev Varshney" userId="S::rajeev.varshney@coforge.com::d1585dcd-bd63-4354-899f-eeca6a2b264b" providerId="AD" clId="Web-{FD513CC8-B830-44C8-B420-917712884CB5}" dt="2023-07-20T05:34:10.391" v="2"/>
          <ac:picMkLst>
            <pc:docMk/>
            <pc:sldMk cId="2032838318" sldId="260"/>
            <ac:picMk id="4" creationId="{A11B4877-5A9D-8E43-8C17-6060D8AFD3E4}"/>
          </ac:picMkLst>
        </pc:picChg>
      </pc:sldChg>
    </pc:docChg>
  </pc:docChgLst>
  <pc:docChgLst>
    <pc:chgData name="Shikha Jaiswal" userId="S::shikha.jaiswal@coforge.com::51873947-b459-4437-a53f-e8aa8f5a5c6c" providerId="AD" clId="Web-{D7654401-065E-435A-8523-69B147E90043}"/>
    <pc:docChg chg="modSld">
      <pc:chgData name="Shikha Jaiswal" userId="S::shikha.jaiswal@coforge.com::51873947-b459-4437-a53f-e8aa8f5a5c6c" providerId="AD" clId="Web-{D7654401-065E-435A-8523-69B147E90043}" dt="2023-07-19T13:11:15.971" v="4" actId="14100"/>
      <pc:docMkLst>
        <pc:docMk/>
      </pc:docMkLst>
      <pc:sldChg chg="addSp delSp modSp">
        <pc:chgData name="Shikha Jaiswal" userId="S::shikha.jaiswal@coforge.com::51873947-b459-4437-a53f-e8aa8f5a5c6c" providerId="AD" clId="Web-{D7654401-065E-435A-8523-69B147E90043}" dt="2023-07-19T13:10:29.876" v="2" actId="14100"/>
        <pc:sldMkLst>
          <pc:docMk/>
          <pc:sldMk cId="3525461587" sldId="257"/>
        </pc:sldMkLst>
        <pc:spChg chg="del">
          <ac:chgData name="Shikha Jaiswal" userId="S::shikha.jaiswal@coforge.com::51873947-b459-4437-a53f-e8aa8f5a5c6c" providerId="AD" clId="Web-{D7654401-065E-435A-8523-69B147E90043}" dt="2023-07-19T13:10:16.766" v="0"/>
          <ac:spMkLst>
            <pc:docMk/>
            <pc:sldMk cId="3525461587" sldId="257"/>
            <ac:spMk id="3" creationId="{A545599C-B9C7-0D8E-99C2-B83045256C37}"/>
          </ac:spMkLst>
        </pc:spChg>
        <pc:picChg chg="add mod ord">
          <ac:chgData name="Shikha Jaiswal" userId="S::shikha.jaiswal@coforge.com::51873947-b459-4437-a53f-e8aa8f5a5c6c" providerId="AD" clId="Web-{D7654401-065E-435A-8523-69B147E90043}" dt="2023-07-19T13:10:29.876" v="2" actId="14100"/>
          <ac:picMkLst>
            <pc:docMk/>
            <pc:sldMk cId="3525461587" sldId="257"/>
            <ac:picMk id="4" creationId="{5F2DC80B-274F-B6A2-FC3B-5216E157AD8A}"/>
          </ac:picMkLst>
        </pc:picChg>
      </pc:sldChg>
      <pc:sldChg chg="addSp delSp modSp">
        <pc:chgData name="Shikha Jaiswal" userId="S::shikha.jaiswal@coforge.com::51873947-b459-4437-a53f-e8aa8f5a5c6c" providerId="AD" clId="Web-{D7654401-065E-435A-8523-69B147E90043}" dt="2023-07-19T13:11:15.971" v="4" actId="14100"/>
        <pc:sldMkLst>
          <pc:docMk/>
          <pc:sldMk cId="151693361" sldId="258"/>
        </pc:sldMkLst>
        <pc:spChg chg="del">
          <ac:chgData name="Shikha Jaiswal" userId="S::shikha.jaiswal@coforge.com::51873947-b459-4437-a53f-e8aa8f5a5c6c" providerId="AD" clId="Web-{D7654401-065E-435A-8523-69B147E90043}" dt="2023-07-19T13:11:10.565" v="3"/>
          <ac:spMkLst>
            <pc:docMk/>
            <pc:sldMk cId="151693361" sldId="258"/>
            <ac:spMk id="3" creationId="{52AA5611-F824-C755-A475-2A4EAE1E1C4C}"/>
          </ac:spMkLst>
        </pc:spChg>
        <pc:picChg chg="add mod ord">
          <ac:chgData name="Shikha Jaiswal" userId="S::shikha.jaiswal@coforge.com::51873947-b459-4437-a53f-e8aa8f5a5c6c" providerId="AD" clId="Web-{D7654401-065E-435A-8523-69B147E90043}" dt="2023-07-19T13:11:15.971" v="4" actId="14100"/>
          <ac:picMkLst>
            <pc:docMk/>
            <pc:sldMk cId="151693361" sldId="258"/>
            <ac:picMk id="4" creationId="{2D988CD1-60FE-F20E-F11E-AB9CAB7247CD}"/>
          </ac:picMkLst>
        </pc:picChg>
      </pc:sldChg>
    </pc:docChg>
  </pc:docChgLst>
  <pc:docChgLst>
    <pc:chgData name="Naveen Banoth" userId="S::naveen.banoth@coforge.com::2611c5bf-867f-4ded-ba0b-f71bdf2178a8" providerId="AD" clId="Web-{9FD11FA7-0A0D-48BD-9948-96994140DF6D}"/>
    <pc:docChg chg="addSld modSld sldOrd">
      <pc:chgData name="Naveen Banoth" userId="S::naveen.banoth@coforge.com::2611c5bf-867f-4ded-ba0b-f71bdf2178a8" providerId="AD" clId="Web-{9FD11FA7-0A0D-48BD-9948-96994140DF6D}" dt="2023-07-31T06:14:58.412" v="45" actId="20577"/>
      <pc:docMkLst>
        <pc:docMk/>
      </pc:docMkLst>
      <pc:sldChg chg="modSp">
        <pc:chgData name="Naveen Banoth" userId="S::naveen.banoth@coforge.com::2611c5bf-867f-4ded-ba0b-f71bdf2178a8" providerId="AD" clId="Web-{9FD11FA7-0A0D-48BD-9948-96994140DF6D}" dt="2023-07-31T06:10:00.533" v="5"/>
        <pc:sldMkLst>
          <pc:docMk/>
          <pc:sldMk cId="1239503859" sldId="273"/>
        </pc:sldMkLst>
        <pc:graphicFrameChg chg="mod modGraphic">
          <ac:chgData name="Naveen Banoth" userId="S::naveen.banoth@coforge.com::2611c5bf-867f-4ded-ba0b-f71bdf2178a8" providerId="AD" clId="Web-{9FD11FA7-0A0D-48BD-9948-96994140DF6D}" dt="2023-07-31T06:10:00.533" v="5"/>
          <ac:graphicFrameMkLst>
            <pc:docMk/>
            <pc:sldMk cId="1239503859" sldId="273"/>
            <ac:graphicFrameMk id="5" creationId="{9B7AF27D-25DB-6CCA-CF11-E6D06DC82371}"/>
          </ac:graphicFrameMkLst>
        </pc:graphicFrameChg>
      </pc:sldChg>
      <pc:sldChg chg="modSp">
        <pc:chgData name="Naveen Banoth" userId="S::naveen.banoth@coforge.com::2611c5bf-867f-4ded-ba0b-f71bdf2178a8" providerId="AD" clId="Web-{9FD11FA7-0A0D-48BD-9948-96994140DF6D}" dt="2023-07-31T06:10:54.456" v="15"/>
        <pc:sldMkLst>
          <pc:docMk/>
          <pc:sldMk cId="3919609127" sldId="275"/>
        </pc:sldMkLst>
        <pc:graphicFrameChg chg="mod modGraphic">
          <ac:chgData name="Naveen Banoth" userId="S::naveen.banoth@coforge.com::2611c5bf-867f-4ded-ba0b-f71bdf2178a8" providerId="AD" clId="Web-{9FD11FA7-0A0D-48BD-9948-96994140DF6D}" dt="2023-07-31T06:10:54.456" v="15"/>
          <ac:graphicFrameMkLst>
            <pc:docMk/>
            <pc:sldMk cId="3919609127" sldId="275"/>
            <ac:graphicFrameMk id="3" creationId="{584180E2-8DED-07B6-DBF3-569209B9BB12}"/>
          </ac:graphicFrameMkLst>
        </pc:graphicFrameChg>
      </pc:sldChg>
      <pc:sldChg chg="addSp delSp modSp new">
        <pc:chgData name="Naveen Banoth" userId="S::naveen.banoth@coforge.com::2611c5bf-867f-4ded-ba0b-f71bdf2178a8" providerId="AD" clId="Web-{9FD11FA7-0A0D-48BD-9948-96994140DF6D}" dt="2023-07-31T06:12:54.613" v="27" actId="20577"/>
        <pc:sldMkLst>
          <pc:docMk/>
          <pc:sldMk cId="2746120072" sldId="278"/>
        </pc:sldMkLst>
        <pc:spChg chg="mod">
          <ac:chgData name="Naveen Banoth" userId="S::naveen.banoth@coforge.com::2611c5bf-867f-4ded-ba0b-f71bdf2178a8" providerId="AD" clId="Web-{9FD11FA7-0A0D-48BD-9948-96994140DF6D}" dt="2023-07-31T06:12:54.613" v="27" actId="20577"/>
          <ac:spMkLst>
            <pc:docMk/>
            <pc:sldMk cId="2746120072" sldId="278"/>
            <ac:spMk id="2" creationId="{5B2F9507-358D-AE3D-1FFE-AC6DB2855EE4}"/>
          </ac:spMkLst>
        </pc:spChg>
        <pc:spChg chg="del">
          <ac:chgData name="Naveen Banoth" userId="S::naveen.banoth@coforge.com::2611c5bf-867f-4ded-ba0b-f71bdf2178a8" providerId="AD" clId="Web-{9FD11FA7-0A0D-48BD-9948-96994140DF6D}" dt="2023-07-31T06:12:42.270" v="17"/>
          <ac:spMkLst>
            <pc:docMk/>
            <pc:sldMk cId="2746120072" sldId="278"/>
            <ac:spMk id="3" creationId="{FA53BC36-D01B-75EB-21DF-266D564DF088}"/>
          </ac:spMkLst>
        </pc:spChg>
        <pc:picChg chg="add mod ord">
          <ac:chgData name="Naveen Banoth" userId="S::naveen.banoth@coforge.com::2611c5bf-867f-4ded-ba0b-f71bdf2178a8" providerId="AD" clId="Web-{9FD11FA7-0A0D-48BD-9948-96994140DF6D}" dt="2023-07-31T06:12:42.270" v="17"/>
          <ac:picMkLst>
            <pc:docMk/>
            <pc:sldMk cId="2746120072" sldId="278"/>
            <ac:picMk id="4" creationId="{543F4C39-A811-C4FD-437A-02B4D54484DB}"/>
          </ac:picMkLst>
        </pc:picChg>
      </pc:sldChg>
      <pc:sldChg chg="addSp delSp modSp new ord">
        <pc:chgData name="Naveen Banoth" userId="S::naveen.banoth@coforge.com::2611c5bf-867f-4ded-ba0b-f71bdf2178a8" providerId="AD" clId="Web-{9FD11FA7-0A0D-48BD-9948-96994140DF6D}" dt="2023-07-31T06:14:58.412" v="45" actId="20577"/>
        <pc:sldMkLst>
          <pc:docMk/>
          <pc:sldMk cId="1950537771" sldId="279"/>
        </pc:sldMkLst>
        <pc:spChg chg="mod">
          <ac:chgData name="Naveen Banoth" userId="S::naveen.banoth@coforge.com::2611c5bf-867f-4ded-ba0b-f71bdf2178a8" providerId="AD" clId="Web-{9FD11FA7-0A0D-48BD-9948-96994140DF6D}" dt="2023-07-31T06:14:58.412" v="45" actId="20577"/>
          <ac:spMkLst>
            <pc:docMk/>
            <pc:sldMk cId="1950537771" sldId="279"/>
            <ac:spMk id="2" creationId="{7ED9D46C-BF8C-539A-1F43-E9DC0FE7AE7E}"/>
          </ac:spMkLst>
        </pc:spChg>
        <pc:spChg chg="del">
          <ac:chgData name="Naveen Banoth" userId="S::naveen.banoth@coforge.com::2611c5bf-867f-4ded-ba0b-f71bdf2178a8" providerId="AD" clId="Web-{9FD11FA7-0A0D-48BD-9948-96994140DF6D}" dt="2023-07-31T06:14:49.240" v="34"/>
          <ac:spMkLst>
            <pc:docMk/>
            <pc:sldMk cId="1950537771" sldId="279"/>
            <ac:spMk id="3" creationId="{FD725EBD-B4C9-6109-668C-C3547D46608D}"/>
          </ac:spMkLst>
        </pc:spChg>
        <pc:picChg chg="add mod ord">
          <ac:chgData name="Naveen Banoth" userId="S::naveen.banoth@coforge.com::2611c5bf-867f-4ded-ba0b-f71bdf2178a8" providerId="AD" clId="Web-{9FD11FA7-0A0D-48BD-9948-96994140DF6D}" dt="2023-07-31T06:14:49.240" v="34"/>
          <ac:picMkLst>
            <pc:docMk/>
            <pc:sldMk cId="1950537771" sldId="279"/>
            <ac:picMk id="4" creationId="{665AA2BD-0A29-6B53-95C6-2A611FA3C37F}"/>
          </ac:picMkLst>
        </pc:picChg>
      </pc:sldChg>
    </pc:docChg>
  </pc:docChgLst>
  <pc:docChgLst>
    <pc:chgData name="Anurag Tiwari - EM" userId="S::anurag.3.tiwari@coforge.com::76737454-adca-4076-8728-22e0b9bf3492" providerId="AD" clId="Web-{B879E9AF-A261-45AE-AF5B-ACD1CC2F619B}"/>
    <pc:docChg chg="modSld sldOrd">
      <pc:chgData name="Anurag Tiwari - EM" userId="S::anurag.3.tiwari@coforge.com::76737454-adca-4076-8728-22e0b9bf3492" providerId="AD" clId="Web-{B879E9AF-A261-45AE-AF5B-ACD1CC2F619B}" dt="2023-07-18T17:05:47.754" v="4"/>
      <pc:docMkLst>
        <pc:docMk/>
      </pc:docMkLst>
      <pc:sldChg chg="ord">
        <pc:chgData name="Anurag Tiwari - EM" userId="S::anurag.3.tiwari@coforge.com::76737454-adca-4076-8728-22e0b9bf3492" providerId="AD" clId="Web-{B879E9AF-A261-45AE-AF5B-ACD1CC2F619B}" dt="2023-07-18T17:04:52.064" v="1"/>
        <pc:sldMkLst>
          <pc:docMk/>
          <pc:sldMk cId="2356252425" sldId="263"/>
        </pc:sldMkLst>
      </pc:sldChg>
      <pc:sldChg chg="addSp delSp modSp">
        <pc:chgData name="Anurag Tiwari - EM" userId="S::anurag.3.tiwari@coforge.com::76737454-adca-4076-8728-22e0b9bf3492" providerId="AD" clId="Web-{B879E9AF-A261-45AE-AF5B-ACD1CC2F619B}" dt="2023-07-18T17:03:38.703" v="0"/>
        <pc:sldMkLst>
          <pc:docMk/>
          <pc:sldMk cId="3007656024" sldId="265"/>
        </pc:sldMkLst>
        <pc:spChg chg="del">
          <ac:chgData name="Anurag Tiwari - EM" userId="S::anurag.3.tiwari@coforge.com::76737454-adca-4076-8728-22e0b9bf3492" providerId="AD" clId="Web-{B879E9AF-A261-45AE-AF5B-ACD1CC2F619B}" dt="2023-07-18T17:03:38.703" v="0"/>
          <ac:spMkLst>
            <pc:docMk/>
            <pc:sldMk cId="3007656024" sldId="265"/>
            <ac:spMk id="3" creationId="{A69EE27A-5359-51DB-79C9-435F8A1E7532}"/>
          </ac:spMkLst>
        </pc:spChg>
        <pc:picChg chg="add mod ord">
          <ac:chgData name="Anurag Tiwari - EM" userId="S::anurag.3.tiwari@coforge.com::76737454-adca-4076-8728-22e0b9bf3492" providerId="AD" clId="Web-{B879E9AF-A261-45AE-AF5B-ACD1CC2F619B}" dt="2023-07-18T17:03:38.703" v="0"/>
          <ac:picMkLst>
            <pc:docMk/>
            <pc:sldMk cId="3007656024" sldId="265"/>
            <ac:picMk id="4" creationId="{E56C52C6-F125-63E2-B3B6-BFEA8DF862F2}"/>
          </ac:picMkLst>
        </pc:picChg>
      </pc:sldChg>
      <pc:sldChg chg="addSp delSp modSp ord">
        <pc:chgData name="Anurag Tiwari - EM" userId="S::anurag.3.tiwari@coforge.com::76737454-adca-4076-8728-22e0b9bf3492" providerId="AD" clId="Web-{B879E9AF-A261-45AE-AF5B-ACD1CC2F619B}" dt="2023-07-18T17:05:47.754" v="4"/>
        <pc:sldMkLst>
          <pc:docMk/>
          <pc:sldMk cId="1080801704" sldId="266"/>
        </pc:sldMkLst>
        <pc:spChg chg="del">
          <ac:chgData name="Anurag Tiwari - EM" userId="S::anurag.3.tiwari@coforge.com::76737454-adca-4076-8728-22e0b9bf3492" providerId="AD" clId="Web-{B879E9AF-A261-45AE-AF5B-ACD1CC2F619B}" dt="2023-07-18T17:05:44.035" v="3"/>
          <ac:spMkLst>
            <pc:docMk/>
            <pc:sldMk cId="1080801704" sldId="266"/>
            <ac:spMk id="3" creationId="{E56129DA-3456-4BE4-148A-A3EEAE579550}"/>
          </ac:spMkLst>
        </pc:spChg>
        <pc:picChg chg="add mod ord">
          <ac:chgData name="Anurag Tiwari - EM" userId="S::anurag.3.tiwari@coforge.com::76737454-adca-4076-8728-22e0b9bf3492" providerId="AD" clId="Web-{B879E9AF-A261-45AE-AF5B-ACD1CC2F619B}" dt="2023-07-18T17:05:47.754" v="4"/>
          <ac:picMkLst>
            <pc:docMk/>
            <pc:sldMk cId="1080801704" sldId="266"/>
            <ac:picMk id="4" creationId="{B0FB2B24-FDB9-D049-ADDB-A10373BB591C}"/>
          </ac:picMkLst>
        </pc:picChg>
      </pc:sldChg>
    </pc:docChg>
  </pc:docChgLst>
  <pc:docChgLst>
    <pc:chgData name="Ajayshankar A N" userId="S::ajayshankar.n@coforge.com::41514b0b-7318-4755-8956-decdd8dba08a" providerId="AD" clId="Web-{6D7D8BA9-E9E6-4269-A551-8482AC6B92CF}"/>
    <pc:docChg chg="addSld delSld modSld sldOrd">
      <pc:chgData name="Ajayshankar A N" userId="S::ajayshankar.n@coforge.com::41514b0b-7318-4755-8956-decdd8dba08a" providerId="AD" clId="Web-{6D7D8BA9-E9E6-4269-A551-8482AC6B92CF}" dt="2023-07-25T06:02:52.399" v="81"/>
      <pc:docMkLst>
        <pc:docMk/>
      </pc:docMkLst>
      <pc:sldChg chg="del">
        <pc:chgData name="Ajayshankar A N" userId="S::ajayshankar.n@coforge.com::41514b0b-7318-4755-8956-decdd8dba08a" providerId="AD" clId="Web-{6D7D8BA9-E9E6-4269-A551-8482AC6B92CF}" dt="2023-07-25T06:01:08.866" v="6"/>
        <pc:sldMkLst>
          <pc:docMk/>
          <pc:sldMk cId="1126809650" sldId="269"/>
        </pc:sldMkLst>
      </pc:sldChg>
      <pc:sldChg chg="addSp delSp modSp new ord">
        <pc:chgData name="Ajayshankar A N" userId="S::ajayshankar.n@coforge.com::41514b0b-7318-4755-8956-decdd8dba08a" providerId="AD" clId="Web-{6D7D8BA9-E9E6-4269-A551-8482AC6B92CF}" dt="2023-07-25T06:02:52.399" v="81"/>
        <pc:sldMkLst>
          <pc:docMk/>
          <pc:sldMk cId="1239503859" sldId="273"/>
        </pc:sldMkLst>
        <pc:spChg chg="del">
          <ac:chgData name="Ajayshankar A N" userId="S::ajayshankar.n@coforge.com::41514b0b-7318-4755-8956-decdd8dba08a" providerId="AD" clId="Web-{6D7D8BA9-E9E6-4269-A551-8482AC6B92CF}" dt="2023-07-25T06:00:53.381" v="4"/>
          <ac:spMkLst>
            <pc:docMk/>
            <pc:sldMk cId="1239503859" sldId="273"/>
            <ac:spMk id="2" creationId="{DE511471-0E28-F1C4-8000-5AA9CF3ED23D}"/>
          </ac:spMkLst>
        </pc:spChg>
        <pc:spChg chg="del">
          <ac:chgData name="Ajayshankar A N" userId="S::ajayshankar.n@coforge.com::41514b0b-7318-4755-8956-decdd8dba08a" providerId="AD" clId="Web-{6D7D8BA9-E9E6-4269-A551-8482AC6B92CF}" dt="2023-07-25T06:00:48.350" v="3"/>
          <ac:spMkLst>
            <pc:docMk/>
            <pc:sldMk cId="1239503859" sldId="273"/>
            <ac:spMk id="3" creationId="{4CF05CEC-A7C7-DDD7-D04C-CFA027C92F38}"/>
          </ac:spMkLst>
        </pc:spChg>
        <pc:graphicFrameChg chg="add mod ord modGraphic">
          <ac:chgData name="Ajayshankar A N" userId="S::ajayshankar.n@coforge.com::41514b0b-7318-4755-8956-decdd8dba08a" providerId="AD" clId="Web-{6D7D8BA9-E9E6-4269-A551-8482AC6B92CF}" dt="2023-07-25T06:02:52.399" v="81"/>
          <ac:graphicFrameMkLst>
            <pc:docMk/>
            <pc:sldMk cId="1239503859" sldId="273"/>
            <ac:graphicFrameMk id="5" creationId="{9B7AF27D-25DB-6CCA-CF11-E6D06DC82371}"/>
          </ac:graphicFrameMkLst>
        </pc:graphicFrameChg>
      </pc:sldChg>
      <pc:sldChg chg="del">
        <pc:chgData name="Ajayshankar A N" userId="S::ajayshankar.n@coforge.com::41514b0b-7318-4755-8956-decdd8dba08a" providerId="AD" clId="Web-{6D7D8BA9-E9E6-4269-A551-8482AC6B92CF}" dt="2023-07-25T06:00:11.412" v="0"/>
        <pc:sldMkLst>
          <pc:docMk/>
          <pc:sldMk cId="1285694840" sldId="273"/>
        </pc:sldMkLst>
      </pc:sldChg>
    </pc:docChg>
  </pc:docChgLst>
  <pc:docChgLst>
    <pc:chgData name="Manoj Kumar - EM" userId="S::manoj.29.kumar@coforge.com::ae43ae58-1537-41d1-acb4-9c7bb2850042" providerId="AD" clId="Web-{4BE25D55-71BA-444C-BFD2-A9C807B30D2F}"/>
    <pc:docChg chg="modSld">
      <pc:chgData name="Manoj Kumar - EM" userId="S::manoj.29.kumar@coforge.com::ae43ae58-1537-41d1-acb4-9c7bb2850042" providerId="AD" clId="Web-{4BE25D55-71BA-444C-BFD2-A9C807B30D2F}" dt="2023-07-24T05:23:24.261" v="31"/>
      <pc:docMkLst>
        <pc:docMk/>
      </pc:docMkLst>
      <pc:sldChg chg="modSp">
        <pc:chgData name="Manoj Kumar - EM" userId="S::manoj.29.kumar@coforge.com::ae43ae58-1537-41d1-acb4-9c7bb2850042" providerId="AD" clId="Web-{4BE25D55-71BA-444C-BFD2-A9C807B30D2F}" dt="2023-07-24T05:23:24.261" v="31"/>
        <pc:sldMkLst>
          <pc:docMk/>
          <pc:sldMk cId="1285694840" sldId="273"/>
        </pc:sldMkLst>
        <pc:graphicFrameChg chg="mod modGraphic">
          <ac:chgData name="Manoj Kumar - EM" userId="S::manoj.29.kumar@coforge.com::ae43ae58-1537-41d1-acb4-9c7bb2850042" providerId="AD" clId="Web-{4BE25D55-71BA-444C-BFD2-A9C807B30D2F}" dt="2023-07-24T05:23:24.261" v="31"/>
          <ac:graphicFrameMkLst>
            <pc:docMk/>
            <pc:sldMk cId="1285694840" sldId="273"/>
            <ac:graphicFrameMk id="7" creationId="{F356AB57-BE48-3205-BC9C-FE856A5A1ACB}"/>
          </ac:graphicFrameMkLst>
        </pc:graphicFrameChg>
      </pc:sldChg>
    </pc:docChg>
  </pc:docChgLst>
  <pc:docChgLst>
    <pc:chgData clId="Web-{4FFDD0F0-B52A-4060-A015-665C1893B9AE}"/>
    <pc:docChg chg="modSld">
      <pc:chgData name="" userId="" providerId="" clId="Web-{4FFDD0F0-B52A-4060-A015-665C1893B9AE}" dt="2023-07-18T04:17:36.471" v="0" actId="20577"/>
      <pc:docMkLst>
        <pc:docMk/>
      </pc:docMkLst>
      <pc:sldChg chg="modSp">
        <pc:chgData name="" userId="" providerId="" clId="Web-{4FFDD0F0-B52A-4060-A015-665C1893B9AE}" dt="2023-07-18T04:17:36.471" v="0" actId="20577"/>
        <pc:sldMkLst>
          <pc:docMk/>
          <pc:sldMk cId="3525461587" sldId="257"/>
        </pc:sldMkLst>
        <pc:spChg chg="mod">
          <ac:chgData name="" userId="" providerId="" clId="Web-{4FFDD0F0-B52A-4060-A015-665C1893B9AE}" dt="2023-07-18T04:17:36.471" v="0" actId="20577"/>
          <ac:spMkLst>
            <pc:docMk/>
            <pc:sldMk cId="3525461587" sldId="257"/>
            <ac:spMk id="2" creationId="{7419A671-0129-64AB-7583-25F448C0C71D}"/>
          </ac:spMkLst>
        </pc:spChg>
      </pc:sldChg>
    </pc:docChg>
  </pc:docChgLst>
  <pc:docChgLst>
    <pc:chgData name="Manoj Kumar - EM" userId="S::manoj.29.kumar@coforge.com::ae43ae58-1537-41d1-acb4-9c7bb2850042" providerId="AD" clId="Web-{51F3A9A6-11C1-4299-ACD8-59603090140B}"/>
    <pc:docChg chg="modSld">
      <pc:chgData name="Manoj Kumar - EM" userId="S::manoj.29.kumar@coforge.com::ae43ae58-1537-41d1-acb4-9c7bb2850042" providerId="AD" clId="Web-{51F3A9A6-11C1-4299-ACD8-59603090140B}" dt="2023-07-24T05:08:13.787" v="108"/>
      <pc:docMkLst>
        <pc:docMk/>
      </pc:docMkLst>
      <pc:sldChg chg="modSp">
        <pc:chgData name="Manoj Kumar - EM" userId="S::manoj.29.kumar@coforge.com::ae43ae58-1537-41d1-acb4-9c7bb2850042" providerId="AD" clId="Web-{51F3A9A6-11C1-4299-ACD8-59603090140B}" dt="2023-07-24T05:08:13.787" v="108"/>
        <pc:sldMkLst>
          <pc:docMk/>
          <pc:sldMk cId="1126809650" sldId="269"/>
        </pc:sldMkLst>
        <pc:graphicFrameChg chg="mod modGraphic">
          <ac:chgData name="Manoj Kumar - EM" userId="S::manoj.29.kumar@coforge.com::ae43ae58-1537-41d1-acb4-9c7bb2850042" providerId="AD" clId="Web-{51F3A9A6-11C1-4299-ACD8-59603090140B}" dt="2023-07-24T05:08:13.787" v="108"/>
          <ac:graphicFrameMkLst>
            <pc:docMk/>
            <pc:sldMk cId="1126809650" sldId="269"/>
            <ac:graphicFrameMk id="5" creationId="{DC21551E-D8D7-33E5-D7A9-7D30B4894262}"/>
          </ac:graphicFrameMkLst>
        </pc:graphicFrameChg>
      </pc:sldChg>
    </pc:docChg>
  </pc:docChgLst>
  <pc:docChgLst>
    <pc:chgData name="Deepak Dattatrya Kolhe" userId="S::deepak.kolhe@coforge.com::fd08e3b9-24e0-4b04-9071-f7222a863aef" providerId="AD" clId="Web-{3BE974EA-00BF-486B-BD34-CF076CE790FF}"/>
    <pc:docChg chg="modSld">
      <pc:chgData name="Deepak Dattatrya Kolhe" userId="S::deepak.kolhe@coforge.com::fd08e3b9-24e0-4b04-9071-f7222a863aef" providerId="AD" clId="Web-{3BE974EA-00BF-486B-BD34-CF076CE790FF}" dt="2023-07-31T05:42:06.523" v="3" actId="1076"/>
      <pc:docMkLst>
        <pc:docMk/>
      </pc:docMkLst>
      <pc:sldChg chg="modSp">
        <pc:chgData name="Deepak Dattatrya Kolhe" userId="S::deepak.kolhe@coforge.com::fd08e3b9-24e0-4b04-9071-f7222a863aef" providerId="AD" clId="Web-{3BE974EA-00BF-486B-BD34-CF076CE790FF}" dt="2023-07-31T05:42:00.132" v="1" actId="1076"/>
        <pc:sldMkLst>
          <pc:docMk/>
          <pc:sldMk cId="804601986" sldId="276"/>
        </pc:sldMkLst>
        <pc:picChg chg="mod">
          <ac:chgData name="Deepak Dattatrya Kolhe" userId="S::deepak.kolhe@coforge.com::fd08e3b9-24e0-4b04-9071-f7222a863aef" providerId="AD" clId="Web-{3BE974EA-00BF-486B-BD34-CF076CE790FF}" dt="2023-07-31T05:42:00.132" v="1" actId="1076"/>
          <ac:picMkLst>
            <pc:docMk/>
            <pc:sldMk cId="804601986" sldId="276"/>
            <ac:picMk id="4" creationId="{77203984-0B13-28E9-5E66-B3424D2C4A2C}"/>
          </ac:picMkLst>
        </pc:picChg>
      </pc:sldChg>
      <pc:sldChg chg="modSp">
        <pc:chgData name="Deepak Dattatrya Kolhe" userId="S::deepak.kolhe@coforge.com::fd08e3b9-24e0-4b04-9071-f7222a863aef" providerId="AD" clId="Web-{3BE974EA-00BF-486B-BD34-CF076CE790FF}" dt="2023-07-31T05:42:06.523" v="3" actId="1076"/>
        <pc:sldMkLst>
          <pc:docMk/>
          <pc:sldMk cId="851880862" sldId="277"/>
        </pc:sldMkLst>
        <pc:picChg chg="mod">
          <ac:chgData name="Deepak Dattatrya Kolhe" userId="S::deepak.kolhe@coforge.com::fd08e3b9-24e0-4b04-9071-f7222a863aef" providerId="AD" clId="Web-{3BE974EA-00BF-486B-BD34-CF076CE790FF}" dt="2023-07-31T05:42:06.523" v="3" actId="1076"/>
          <ac:picMkLst>
            <pc:docMk/>
            <pc:sldMk cId="851880862" sldId="277"/>
            <ac:picMk id="4" creationId="{F6CFF55A-8679-153F-DF9B-0A2D54B3B435}"/>
          </ac:picMkLst>
        </pc:picChg>
      </pc:sldChg>
    </pc:docChg>
  </pc:docChgLst>
  <pc:docChgLst>
    <pc:chgData name="Vijay Murali Krishna G" userId="S::vijay.1.g@coforge.com::ea8f0e91-99ba-48e4-922c-09b8d76080da" providerId="AD" clId="Web-{4FFDD0F0-B52A-4060-A015-665C1893B9AE}"/>
    <pc:docChg chg="addSld modSld">
      <pc:chgData name="Vijay Murali Krishna G" userId="S::vijay.1.g@coforge.com::ea8f0e91-99ba-48e4-922c-09b8d76080da" providerId="AD" clId="Web-{4FFDD0F0-B52A-4060-A015-665C1893B9AE}" dt="2023-07-18T04:19:52.020" v="17" actId="20577"/>
      <pc:docMkLst>
        <pc:docMk/>
      </pc:docMkLst>
      <pc:sldChg chg="modSp">
        <pc:chgData name="Vijay Murali Krishna G" userId="S::vijay.1.g@coforge.com::ea8f0e91-99ba-48e4-922c-09b8d76080da" providerId="AD" clId="Web-{4FFDD0F0-B52A-4060-A015-665C1893B9AE}" dt="2023-07-18T04:17:48.971" v="0" actId="20577"/>
        <pc:sldMkLst>
          <pc:docMk/>
          <pc:sldMk cId="151693361" sldId="258"/>
        </pc:sldMkLst>
        <pc:spChg chg="mod">
          <ac:chgData name="Vijay Murali Krishna G" userId="S::vijay.1.g@coforge.com::ea8f0e91-99ba-48e4-922c-09b8d76080da" providerId="AD" clId="Web-{4FFDD0F0-B52A-4060-A015-665C1893B9AE}" dt="2023-07-18T04:17:48.971" v="0" actId="20577"/>
          <ac:spMkLst>
            <pc:docMk/>
            <pc:sldMk cId="151693361" sldId="258"/>
            <ac:spMk id="2" creationId="{D5548BFB-F7D5-FAFA-CF1E-ED337731D220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8:23.034" v="4" actId="20577"/>
        <pc:sldMkLst>
          <pc:docMk/>
          <pc:sldMk cId="1236100461" sldId="259"/>
        </pc:sldMkLst>
        <pc:spChg chg="mod">
          <ac:chgData name="Vijay Murali Krishna G" userId="S::vijay.1.g@coforge.com::ea8f0e91-99ba-48e4-922c-09b8d76080da" providerId="AD" clId="Web-{4FFDD0F0-B52A-4060-A015-665C1893B9AE}" dt="2023-07-18T04:18:23.034" v="4" actId="20577"/>
          <ac:spMkLst>
            <pc:docMk/>
            <pc:sldMk cId="1236100461" sldId="259"/>
            <ac:spMk id="2" creationId="{9B15ED0A-A83E-AC19-EFDA-76F42D53F3A0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8:18.409" v="3" actId="20577"/>
        <pc:sldMkLst>
          <pc:docMk/>
          <pc:sldMk cId="2032838318" sldId="260"/>
        </pc:sldMkLst>
        <pc:spChg chg="mod">
          <ac:chgData name="Vijay Murali Krishna G" userId="S::vijay.1.g@coforge.com::ea8f0e91-99ba-48e4-922c-09b8d76080da" providerId="AD" clId="Web-{4FFDD0F0-B52A-4060-A015-665C1893B9AE}" dt="2023-07-18T04:18:18.409" v="3" actId="20577"/>
          <ac:spMkLst>
            <pc:docMk/>
            <pc:sldMk cId="2032838318" sldId="260"/>
            <ac:spMk id="2" creationId="{CCD44A02-F005-61EA-FBDB-D19755C83905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8:42.050" v="6" actId="20577"/>
        <pc:sldMkLst>
          <pc:docMk/>
          <pc:sldMk cId="225537563" sldId="261"/>
        </pc:sldMkLst>
        <pc:spChg chg="mod">
          <ac:chgData name="Vijay Murali Krishna G" userId="S::vijay.1.g@coforge.com::ea8f0e91-99ba-48e4-922c-09b8d76080da" providerId="AD" clId="Web-{4FFDD0F0-B52A-4060-A015-665C1893B9AE}" dt="2023-07-18T04:18:42.050" v="6" actId="20577"/>
          <ac:spMkLst>
            <pc:docMk/>
            <pc:sldMk cId="225537563" sldId="261"/>
            <ac:spMk id="2" creationId="{71C0394E-8038-5034-3CDE-F73E8E5D6C72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8:48.832" v="8" actId="20577"/>
        <pc:sldMkLst>
          <pc:docMk/>
          <pc:sldMk cId="2421989821" sldId="262"/>
        </pc:sldMkLst>
        <pc:spChg chg="mod">
          <ac:chgData name="Vijay Murali Krishna G" userId="S::vijay.1.g@coforge.com::ea8f0e91-99ba-48e4-922c-09b8d76080da" providerId="AD" clId="Web-{4FFDD0F0-B52A-4060-A015-665C1893B9AE}" dt="2023-07-18T04:18:48.832" v="8" actId="20577"/>
          <ac:spMkLst>
            <pc:docMk/>
            <pc:sldMk cId="2421989821" sldId="262"/>
            <ac:spMk id="2" creationId="{4EABF14D-AB50-98B5-9309-D01539631EB3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9:06.988" v="10" actId="20577"/>
        <pc:sldMkLst>
          <pc:docMk/>
          <pc:sldMk cId="2356252425" sldId="263"/>
        </pc:sldMkLst>
        <pc:spChg chg="mod">
          <ac:chgData name="Vijay Murali Krishna G" userId="S::vijay.1.g@coforge.com::ea8f0e91-99ba-48e4-922c-09b8d76080da" providerId="AD" clId="Web-{4FFDD0F0-B52A-4060-A015-665C1893B9AE}" dt="2023-07-18T04:19:06.988" v="10" actId="20577"/>
          <ac:spMkLst>
            <pc:docMk/>
            <pc:sldMk cId="2356252425" sldId="263"/>
            <ac:spMk id="2" creationId="{9D20281B-98ED-ED30-F2CD-12A4EE5BA9EA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9:14.332" v="12" actId="20577"/>
        <pc:sldMkLst>
          <pc:docMk/>
          <pc:sldMk cId="2584692488" sldId="264"/>
        </pc:sldMkLst>
        <pc:spChg chg="mod">
          <ac:chgData name="Vijay Murali Krishna G" userId="S::vijay.1.g@coforge.com::ea8f0e91-99ba-48e4-922c-09b8d76080da" providerId="AD" clId="Web-{4FFDD0F0-B52A-4060-A015-665C1893B9AE}" dt="2023-07-18T04:19:14.332" v="12" actId="20577"/>
          <ac:spMkLst>
            <pc:docMk/>
            <pc:sldMk cId="2584692488" sldId="264"/>
            <ac:spMk id="2" creationId="{884236C8-EF18-EA55-FAD8-3C7E2789ED86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9:31.911" v="14" actId="20577"/>
        <pc:sldMkLst>
          <pc:docMk/>
          <pc:sldMk cId="3007656024" sldId="265"/>
        </pc:sldMkLst>
        <pc:spChg chg="mod">
          <ac:chgData name="Vijay Murali Krishna G" userId="S::vijay.1.g@coforge.com::ea8f0e91-99ba-48e4-922c-09b8d76080da" providerId="AD" clId="Web-{4FFDD0F0-B52A-4060-A015-665C1893B9AE}" dt="2023-07-18T04:19:31.911" v="14" actId="20577"/>
          <ac:spMkLst>
            <pc:docMk/>
            <pc:sldMk cId="3007656024" sldId="265"/>
            <ac:spMk id="2" creationId="{DC0F30D6-7614-9EB4-2459-F071150945B1}"/>
          </ac:spMkLst>
        </pc:spChg>
      </pc:sldChg>
      <pc:sldChg chg="modSp new">
        <pc:chgData name="Vijay Murali Krishna G" userId="S::vijay.1.g@coforge.com::ea8f0e91-99ba-48e4-922c-09b8d76080da" providerId="AD" clId="Web-{4FFDD0F0-B52A-4060-A015-665C1893B9AE}" dt="2023-07-18T04:19:52.020" v="17" actId="20577"/>
        <pc:sldMkLst>
          <pc:docMk/>
          <pc:sldMk cId="1080801704" sldId="266"/>
        </pc:sldMkLst>
        <pc:spChg chg="mod">
          <ac:chgData name="Vijay Murali Krishna G" userId="S::vijay.1.g@coforge.com::ea8f0e91-99ba-48e4-922c-09b8d76080da" providerId="AD" clId="Web-{4FFDD0F0-B52A-4060-A015-665C1893B9AE}" dt="2023-07-18T04:19:52.020" v="17" actId="20577"/>
          <ac:spMkLst>
            <pc:docMk/>
            <pc:sldMk cId="1080801704" sldId="266"/>
            <ac:spMk id="2" creationId="{D67DF708-C25D-FD50-69C2-D72FE5912532}"/>
          </ac:spMkLst>
        </pc:spChg>
      </pc:sldChg>
    </pc:docChg>
  </pc:docChgLst>
  <pc:docChgLst>
    <pc:chgData name="Dhananjay Kumar Pandey" userId="S::dhananjay.p@coforge.com::50b6b3c9-0534-4be5-9af3-b696aa377e3e" providerId="AD" clId="Web-{F72E9C3A-4BA0-41E4-9658-F7D352973687}"/>
    <pc:docChg chg="modSld">
      <pc:chgData name="Dhananjay Kumar Pandey" userId="S::dhananjay.p@coforge.com::50b6b3c9-0534-4be5-9af3-b696aa377e3e" providerId="AD" clId="Web-{F72E9C3A-4BA0-41E4-9658-F7D352973687}" dt="2023-07-18T11:42:02.666" v="4"/>
      <pc:docMkLst>
        <pc:docMk/>
      </pc:docMkLst>
      <pc:sldChg chg="addSp delSp modSp">
        <pc:chgData name="Dhananjay Kumar Pandey" userId="S::dhananjay.p@coforge.com::50b6b3c9-0534-4be5-9af3-b696aa377e3e" providerId="AD" clId="Web-{F72E9C3A-4BA0-41E4-9658-F7D352973687}" dt="2023-07-18T11:40:48.851" v="2"/>
        <pc:sldMkLst>
          <pc:docMk/>
          <pc:sldMk cId="225537563" sldId="261"/>
        </pc:sldMkLst>
        <pc:spChg chg="del">
          <ac:chgData name="Dhananjay Kumar Pandey" userId="S::dhananjay.p@coforge.com::50b6b3c9-0534-4be5-9af3-b696aa377e3e" providerId="AD" clId="Web-{F72E9C3A-4BA0-41E4-9658-F7D352973687}" dt="2023-07-18T11:38:57.862" v="0"/>
          <ac:spMkLst>
            <pc:docMk/>
            <pc:sldMk cId="225537563" sldId="261"/>
            <ac:spMk id="3" creationId="{142465BD-692A-8F3D-82E1-A5FED945DE67}"/>
          </ac:spMkLst>
        </pc:spChg>
        <pc:spChg chg="add del mod">
          <ac:chgData name="Dhananjay Kumar Pandey" userId="S::dhananjay.p@coforge.com::50b6b3c9-0534-4be5-9af3-b696aa377e3e" providerId="AD" clId="Web-{F72E9C3A-4BA0-41E4-9658-F7D352973687}" dt="2023-07-18T11:40:48.851" v="2"/>
          <ac:spMkLst>
            <pc:docMk/>
            <pc:sldMk cId="225537563" sldId="261"/>
            <ac:spMk id="6" creationId="{22124FC2-8D52-7464-5F7C-3DB7AD09666F}"/>
          </ac:spMkLst>
        </pc:spChg>
        <pc:picChg chg="add del mod ord">
          <ac:chgData name="Dhananjay Kumar Pandey" userId="S::dhananjay.p@coforge.com::50b6b3c9-0534-4be5-9af3-b696aa377e3e" providerId="AD" clId="Web-{F72E9C3A-4BA0-41E4-9658-F7D352973687}" dt="2023-07-18T11:39:08.722" v="1"/>
          <ac:picMkLst>
            <pc:docMk/>
            <pc:sldMk cId="225537563" sldId="261"/>
            <ac:picMk id="4" creationId="{B70D6E86-6764-5A68-81A5-F9E6A5808D4A}"/>
          </ac:picMkLst>
        </pc:picChg>
        <pc:picChg chg="add mod ord">
          <ac:chgData name="Dhananjay Kumar Pandey" userId="S::dhananjay.p@coforge.com::50b6b3c9-0534-4be5-9af3-b696aa377e3e" providerId="AD" clId="Web-{F72E9C3A-4BA0-41E4-9658-F7D352973687}" dt="2023-07-18T11:40:48.851" v="2"/>
          <ac:picMkLst>
            <pc:docMk/>
            <pc:sldMk cId="225537563" sldId="261"/>
            <ac:picMk id="7" creationId="{A0EF7EDF-E483-5EF5-461B-5192E0B7279E}"/>
          </ac:picMkLst>
        </pc:picChg>
      </pc:sldChg>
      <pc:sldChg chg="addSp delSp modSp">
        <pc:chgData name="Dhananjay Kumar Pandey" userId="S::dhananjay.p@coforge.com::50b6b3c9-0534-4be5-9af3-b696aa377e3e" providerId="AD" clId="Web-{F72E9C3A-4BA0-41E4-9658-F7D352973687}" dt="2023-07-18T11:42:02.666" v="4"/>
        <pc:sldMkLst>
          <pc:docMk/>
          <pc:sldMk cId="2421989821" sldId="262"/>
        </pc:sldMkLst>
        <pc:spChg chg="del">
          <ac:chgData name="Dhananjay Kumar Pandey" userId="S::dhananjay.p@coforge.com::50b6b3c9-0534-4be5-9af3-b696aa377e3e" providerId="AD" clId="Web-{F72E9C3A-4BA0-41E4-9658-F7D352973687}" dt="2023-07-18T11:41:52.416" v="3"/>
          <ac:spMkLst>
            <pc:docMk/>
            <pc:sldMk cId="2421989821" sldId="262"/>
            <ac:spMk id="3" creationId="{468EDE3A-DC2D-AEE9-B73D-334D679FB0A1}"/>
          </ac:spMkLst>
        </pc:spChg>
        <pc:picChg chg="add mod ord">
          <ac:chgData name="Dhananjay Kumar Pandey" userId="S::dhananjay.p@coforge.com::50b6b3c9-0534-4be5-9af3-b696aa377e3e" providerId="AD" clId="Web-{F72E9C3A-4BA0-41E4-9658-F7D352973687}" dt="2023-07-18T11:42:02.666" v="4"/>
          <ac:picMkLst>
            <pc:docMk/>
            <pc:sldMk cId="2421989821" sldId="262"/>
            <ac:picMk id="4" creationId="{1506CAA7-4363-79FA-4ADC-8E4FBEBDC8CE}"/>
          </ac:picMkLst>
        </pc:picChg>
      </pc:sldChg>
    </pc:docChg>
  </pc:docChgLst>
  <pc:docChgLst>
    <pc:chgData clId="Web-{B1066E18-9845-431B-89DD-3063E21D1BC8}"/>
    <pc:docChg chg="modSld">
      <pc:chgData name="" userId="" providerId="" clId="Web-{B1066E18-9845-431B-89DD-3063E21D1BC8}" dt="2023-07-18T04:13:57.060" v="2" actId="20577"/>
      <pc:docMkLst>
        <pc:docMk/>
      </pc:docMkLst>
      <pc:sldChg chg="modSp">
        <pc:chgData name="" userId="" providerId="" clId="Web-{B1066E18-9845-431B-89DD-3063E21D1BC8}" dt="2023-07-18T04:13:57.060" v="2" actId="20577"/>
        <pc:sldMkLst>
          <pc:docMk/>
          <pc:sldMk cId="109857222" sldId="256"/>
        </pc:sldMkLst>
        <pc:spChg chg="mod">
          <ac:chgData name="" userId="" providerId="" clId="Web-{B1066E18-9845-431B-89DD-3063E21D1BC8}" dt="2023-07-18T04:13:57.060" v="2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Manoj Kumar - EM" userId="S::manoj.29.kumar@coforge.com::ae43ae58-1537-41d1-acb4-9c7bb2850042" providerId="AD" clId="Web-{0E1EA2F8-9346-4EB5-B942-BC3449CC52D6}"/>
    <pc:docChg chg="modSld">
      <pc:chgData name="Manoj Kumar - EM" userId="S::manoj.29.kumar@coforge.com::ae43ae58-1537-41d1-acb4-9c7bb2850042" providerId="AD" clId="Web-{0E1EA2F8-9346-4EB5-B942-BC3449CC52D6}" dt="2023-07-24T05:19:30.734" v="35"/>
      <pc:docMkLst>
        <pc:docMk/>
      </pc:docMkLst>
      <pc:sldChg chg="modSp">
        <pc:chgData name="Manoj Kumar - EM" userId="S::manoj.29.kumar@coforge.com::ae43ae58-1537-41d1-acb4-9c7bb2850042" providerId="AD" clId="Web-{0E1EA2F8-9346-4EB5-B942-BC3449CC52D6}" dt="2023-07-24T05:19:17.640" v="33"/>
        <pc:sldMkLst>
          <pc:docMk/>
          <pc:sldMk cId="1126809650" sldId="269"/>
        </pc:sldMkLst>
        <pc:graphicFrameChg chg="mod modGraphic">
          <ac:chgData name="Manoj Kumar - EM" userId="S::manoj.29.kumar@coforge.com::ae43ae58-1537-41d1-acb4-9c7bb2850042" providerId="AD" clId="Web-{0E1EA2F8-9346-4EB5-B942-BC3449CC52D6}" dt="2023-07-24T05:19:17.640" v="33"/>
          <ac:graphicFrameMkLst>
            <pc:docMk/>
            <pc:sldMk cId="1126809650" sldId="269"/>
            <ac:graphicFrameMk id="5" creationId="{DC21551E-D8D7-33E5-D7A9-7D30B4894262}"/>
          </ac:graphicFrameMkLst>
        </pc:graphicFrameChg>
      </pc:sldChg>
      <pc:sldChg chg="modSp">
        <pc:chgData name="Manoj Kumar - EM" userId="S::manoj.29.kumar@coforge.com::ae43ae58-1537-41d1-acb4-9c7bb2850042" providerId="AD" clId="Web-{0E1EA2F8-9346-4EB5-B942-BC3449CC52D6}" dt="2023-07-24T05:19:30.734" v="35"/>
        <pc:sldMkLst>
          <pc:docMk/>
          <pc:sldMk cId="1285694840" sldId="273"/>
        </pc:sldMkLst>
        <pc:graphicFrameChg chg="mod modGraphic">
          <ac:chgData name="Manoj Kumar - EM" userId="S::manoj.29.kumar@coforge.com::ae43ae58-1537-41d1-acb4-9c7bb2850042" providerId="AD" clId="Web-{0E1EA2F8-9346-4EB5-B942-BC3449CC52D6}" dt="2023-07-24T05:19:30.734" v="35"/>
          <ac:graphicFrameMkLst>
            <pc:docMk/>
            <pc:sldMk cId="1285694840" sldId="273"/>
            <ac:graphicFrameMk id="7" creationId="{F356AB57-BE48-3205-BC9C-FE856A5A1ACB}"/>
          </ac:graphicFrameMkLst>
        </pc:graphicFrameChg>
      </pc:sldChg>
    </pc:docChg>
  </pc:docChgLst>
  <pc:docChgLst>
    <pc:chgData name="Manoj Kumar - EM" userId="S::manoj.29.kumar@coforge.com::ae43ae58-1537-41d1-acb4-9c7bb2850042" providerId="AD" clId="Web-{5878648F-E382-4BCD-8585-736FE2D483AF}"/>
    <pc:docChg chg="addSld delSld modSld">
      <pc:chgData name="Manoj Kumar - EM" userId="S::manoj.29.kumar@coforge.com::ae43ae58-1537-41d1-acb4-9c7bb2850042" providerId="AD" clId="Web-{5878648F-E382-4BCD-8585-736FE2D483AF}" dt="2023-07-18T11:37:22.509" v="37" actId="20577"/>
      <pc:docMkLst>
        <pc:docMk/>
      </pc:docMkLst>
      <pc:sldChg chg="modSp">
        <pc:chgData name="Manoj Kumar - EM" userId="S::manoj.29.kumar@coforge.com::ae43ae58-1537-41d1-acb4-9c7bb2850042" providerId="AD" clId="Web-{5878648F-E382-4BCD-8585-736FE2D483AF}" dt="2023-07-18T11:25:32.165" v="17"/>
        <pc:sldMkLst>
          <pc:docMk/>
          <pc:sldMk cId="1126809650" sldId="269"/>
        </pc:sldMkLst>
        <pc:graphicFrameChg chg="mod modGraphic">
          <ac:chgData name="Manoj Kumar - EM" userId="S::manoj.29.kumar@coforge.com::ae43ae58-1537-41d1-acb4-9c7bb2850042" providerId="AD" clId="Web-{5878648F-E382-4BCD-8585-736FE2D483AF}" dt="2023-07-18T11:25:32.165" v="17"/>
          <ac:graphicFrameMkLst>
            <pc:docMk/>
            <pc:sldMk cId="1126809650" sldId="269"/>
            <ac:graphicFrameMk id="5" creationId="{DC21551E-D8D7-33E5-D7A9-7D30B4894262}"/>
          </ac:graphicFrameMkLst>
        </pc:graphicFrameChg>
      </pc:sldChg>
      <pc:sldChg chg="addSp delSp modSp del mod setBg">
        <pc:chgData name="Manoj Kumar - EM" userId="S::manoj.29.kumar@coforge.com::ae43ae58-1537-41d1-acb4-9c7bb2850042" providerId="AD" clId="Web-{5878648F-E382-4BCD-8585-736FE2D483AF}" dt="2023-07-18T11:36:48.632" v="35"/>
        <pc:sldMkLst>
          <pc:docMk/>
          <pc:sldMk cId="3332327740" sldId="270"/>
        </pc:sldMkLst>
        <pc:spChg chg="mod">
          <ac:chgData name="Manoj Kumar - EM" userId="S::manoj.29.kumar@coforge.com::ae43ae58-1537-41d1-acb4-9c7bb2850042" providerId="AD" clId="Web-{5878648F-E382-4BCD-8585-736FE2D483AF}" dt="2023-07-18T11:31:52.260" v="22"/>
          <ac:spMkLst>
            <pc:docMk/>
            <pc:sldMk cId="3332327740" sldId="270"/>
            <ac:spMk id="2" creationId="{740CA6F9-7DB4-EDEA-A3B5-7140179A3CA5}"/>
          </ac:spMkLst>
        </pc:spChg>
        <pc:spChg chg="del">
          <ac:chgData name="Manoj Kumar - EM" userId="S::manoj.29.kumar@coforge.com::ae43ae58-1537-41d1-acb4-9c7bb2850042" providerId="AD" clId="Web-{5878648F-E382-4BCD-8585-736FE2D483AF}" dt="2023-07-18T11:25:42.041" v="18"/>
          <ac:spMkLst>
            <pc:docMk/>
            <pc:sldMk cId="3332327740" sldId="270"/>
            <ac:spMk id="3" creationId="{BCD08973-D055-2AB2-4735-2F6F9F6A95A0}"/>
          </ac:spMkLst>
        </pc:spChg>
        <pc:spChg chg="add del mod">
          <ac:chgData name="Manoj Kumar - EM" userId="S::manoj.29.kumar@coforge.com::ae43ae58-1537-41d1-acb4-9c7bb2850042" providerId="AD" clId="Web-{5878648F-E382-4BCD-8585-736FE2D483AF}" dt="2023-07-18T11:29:16.472" v="20"/>
          <ac:spMkLst>
            <pc:docMk/>
            <pc:sldMk cId="3332327740" sldId="270"/>
            <ac:spMk id="6" creationId="{AAA98D71-00F7-C56E-3C39-91453C76D3E3}"/>
          </ac:spMkLst>
        </pc:spChg>
        <pc:spChg chg="add">
          <ac:chgData name="Manoj Kumar - EM" userId="S::manoj.29.kumar@coforge.com::ae43ae58-1537-41d1-acb4-9c7bb2850042" providerId="AD" clId="Web-{5878648F-E382-4BCD-8585-736FE2D483AF}" dt="2023-07-18T11:31:52.260" v="22"/>
          <ac:spMkLst>
            <pc:docMk/>
            <pc:sldMk cId="3332327740" sldId="270"/>
            <ac:spMk id="11" creationId="{C4B56E8C-7D8E-45D3-21FB-6875103324CF}"/>
          </ac:spMkLst>
        </pc:spChg>
        <pc:spChg chg="add">
          <ac:chgData name="Manoj Kumar - EM" userId="S::manoj.29.kumar@coforge.com::ae43ae58-1537-41d1-acb4-9c7bb2850042" providerId="AD" clId="Web-{5878648F-E382-4BCD-8585-736FE2D483AF}" dt="2023-07-18T11:31:52.260" v="22"/>
          <ac:spMkLst>
            <pc:docMk/>
            <pc:sldMk cId="3332327740" sldId="270"/>
            <ac:spMk id="14" creationId="{B34F5AD2-EDBD-4BBD-A55C-EAFFD0C7097A}"/>
          </ac:spMkLst>
        </pc:spChg>
        <pc:spChg chg="add">
          <ac:chgData name="Manoj Kumar - EM" userId="S::manoj.29.kumar@coforge.com::ae43ae58-1537-41d1-acb4-9c7bb2850042" providerId="AD" clId="Web-{5878648F-E382-4BCD-8585-736FE2D483AF}" dt="2023-07-18T11:31:52.260" v="22"/>
          <ac:spMkLst>
            <pc:docMk/>
            <pc:sldMk cId="3332327740" sldId="270"/>
            <ac:spMk id="16" creationId="{C3896A03-3945-419A-B66B-4EE266EDD152}"/>
          </ac:spMkLst>
        </pc:spChg>
        <pc:spChg chg="add">
          <ac:chgData name="Manoj Kumar - EM" userId="S::manoj.29.kumar@coforge.com::ae43ae58-1537-41d1-acb4-9c7bb2850042" providerId="AD" clId="Web-{5878648F-E382-4BCD-8585-736FE2D483AF}" dt="2023-07-18T11:31:52.260" v="22"/>
          <ac:spMkLst>
            <pc:docMk/>
            <pc:sldMk cId="3332327740" sldId="270"/>
            <ac:spMk id="18" creationId="{450D3AD2-FA80-415F-A9CE-54D884561CD7}"/>
          </ac:spMkLst>
        </pc:spChg>
        <pc:picChg chg="add del mod ord">
          <ac:chgData name="Manoj Kumar - EM" userId="S::manoj.29.kumar@coforge.com::ae43ae58-1537-41d1-acb4-9c7bb2850042" providerId="AD" clId="Web-{5878648F-E382-4BCD-8585-736FE2D483AF}" dt="2023-07-18T11:29:09.534" v="19"/>
          <ac:picMkLst>
            <pc:docMk/>
            <pc:sldMk cId="3332327740" sldId="270"/>
            <ac:picMk id="4" creationId="{B4ABA3FD-8314-2C77-6696-3944D2EF306D}"/>
          </ac:picMkLst>
        </pc:picChg>
        <pc:picChg chg="add mod ord">
          <ac:chgData name="Manoj Kumar - EM" userId="S::manoj.29.kumar@coforge.com::ae43ae58-1537-41d1-acb4-9c7bb2850042" providerId="AD" clId="Web-{5878648F-E382-4BCD-8585-736FE2D483AF}" dt="2023-07-18T11:31:52.260" v="22"/>
          <ac:picMkLst>
            <pc:docMk/>
            <pc:sldMk cId="3332327740" sldId="270"/>
            <ac:picMk id="7" creationId="{5A37C1A0-9AD0-D049-E6E8-8F6A101303A2}"/>
          </ac:picMkLst>
        </pc:picChg>
      </pc:sldChg>
      <pc:sldChg chg="addSp delSp modSp">
        <pc:chgData name="Manoj Kumar - EM" userId="S::manoj.29.kumar@coforge.com::ae43ae58-1537-41d1-acb4-9c7bb2850042" providerId="AD" clId="Web-{5878648F-E382-4BCD-8585-736FE2D483AF}" dt="2023-07-18T11:37:22.509" v="37" actId="20577"/>
        <pc:sldMkLst>
          <pc:docMk/>
          <pc:sldMk cId="4004752983" sldId="271"/>
        </pc:sldMkLst>
        <pc:spChg chg="mod">
          <ac:chgData name="Manoj Kumar - EM" userId="S::manoj.29.kumar@coforge.com::ae43ae58-1537-41d1-acb4-9c7bb2850042" providerId="AD" clId="Web-{5878648F-E382-4BCD-8585-736FE2D483AF}" dt="2023-07-18T11:37:22.509" v="37" actId="20577"/>
          <ac:spMkLst>
            <pc:docMk/>
            <pc:sldMk cId="4004752983" sldId="271"/>
            <ac:spMk id="2" creationId="{30D4D7FF-EAF5-852F-324C-D5847EE81906}"/>
          </ac:spMkLst>
        </pc:spChg>
        <pc:spChg chg="del">
          <ac:chgData name="Manoj Kumar - EM" userId="S::manoj.29.kumar@coforge.com::ae43ae58-1537-41d1-acb4-9c7bb2850042" providerId="AD" clId="Web-{5878648F-E382-4BCD-8585-736FE2D483AF}" dt="2023-07-18T11:31:21.306" v="21"/>
          <ac:spMkLst>
            <pc:docMk/>
            <pc:sldMk cId="4004752983" sldId="271"/>
            <ac:spMk id="3" creationId="{EB052BC9-49C2-6585-9BFE-5AAED6D9DC9A}"/>
          </ac:spMkLst>
        </pc:spChg>
        <pc:spChg chg="add del mod">
          <ac:chgData name="Manoj Kumar - EM" userId="S::manoj.29.kumar@coforge.com::ae43ae58-1537-41d1-acb4-9c7bb2850042" providerId="AD" clId="Web-{5878648F-E382-4BCD-8585-736FE2D483AF}" dt="2023-07-18T11:35:10.081" v="24"/>
          <ac:spMkLst>
            <pc:docMk/>
            <pc:sldMk cId="4004752983" sldId="271"/>
            <ac:spMk id="6" creationId="{0B7A3AB7-8E91-142E-A7BA-04BBF5E5113A}"/>
          </ac:spMkLst>
        </pc:spChg>
        <pc:picChg chg="add del mod ord">
          <ac:chgData name="Manoj Kumar - EM" userId="S::manoj.29.kumar@coforge.com::ae43ae58-1537-41d1-acb4-9c7bb2850042" providerId="AD" clId="Web-{5878648F-E382-4BCD-8585-736FE2D483AF}" dt="2023-07-18T11:35:08.972" v="23"/>
          <ac:picMkLst>
            <pc:docMk/>
            <pc:sldMk cId="4004752983" sldId="271"/>
            <ac:picMk id="4" creationId="{4F8F628A-C77A-078E-FFF4-A9EADBF6157E}"/>
          </ac:picMkLst>
        </pc:picChg>
        <pc:picChg chg="add mod ord">
          <ac:chgData name="Manoj Kumar - EM" userId="S::manoj.29.kumar@coforge.com::ae43ae58-1537-41d1-acb4-9c7bb2850042" providerId="AD" clId="Web-{5878648F-E382-4BCD-8585-736FE2D483AF}" dt="2023-07-18T11:35:10.081" v="24"/>
          <ac:picMkLst>
            <pc:docMk/>
            <pc:sldMk cId="4004752983" sldId="271"/>
            <ac:picMk id="7" creationId="{06AB8F28-887D-4229-761C-0254027C6C8F}"/>
          </ac:picMkLst>
        </pc:picChg>
      </pc:sldChg>
      <pc:sldChg chg="addSp delSp modSp new">
        <pc:chgData name="Manoj Kumar - EM" userId="S::manoj.29.kumar@coforge.com::ae43ae58-1537-41d1-acb4-9c7bb2850042" providerId="AD" clId="Web-{5878648F-E382-4BCD-8585-736FE2D483AF}" dt="2023-07-18T11:36:36.272" v="34"/>
        <pc:sldMkLst>
          <pc:docMk/>
          <pc:sldMk cId="1579855740" sldId="272"/>
        </pc:sldMkLst>
        <pc:spChg chg="mod">
          <ac:chgData name="Manoj Kumar - EM" userId="S::manoj.29.kumar@coforge.com::ae43ae58-1537-41d1-acb4-9c7bb2850042" providerId="AD" clId="Web-{5878648F-E382-4BCD-8585-736FE2D483AF}" dt="2023-07-18T11:36:32.819" v="33" actId="20577"/>
          <ac:spMkLst>
            <pc:docMk/>
            <pc:sldMk cId="1579855740" sldId="272"/>
            <ac:spMk id="2" creationId="{D91B55FF-0175-019B-4606-7F0DF7EC0570}"/>
          </ac:spMkLst>
        </pc:spChg>
        <pc:spChg chg="del">
          <ac:chgData name="Manoj Kumar - EM" userId="S::manoj.29.kumar@coforge.com::ae43ae58-1537-41d1-acb4-9c7bb2850042" providerId="AD" clId="Web-{5878648F-E382-4BCD-8585-736FE2D483AF}" dt="2023-07-18T11:36:36.272" v="34"/>
          <ac:spMkLst>
            <pc:docMk/>
            <pc:sldMk cId="1579855740" sldId="272"/>
            <ac:spMk id="3" creationId="{69E6773A-03F2-EFD9-5C55-C73A9A1BBC28}"/>
          </ac:spMkLst>
        </pc:spChg>
        <pc:picChg chg="add mod ord">
          <ac:chgData name="Manoj Kumar - EM" userId="S::manoj.29.kumar@coforge.com::ae43ae58-1537-41d1-acb4-9c7bb2850042" providerId="AD" clId="Web-{5878648F-E382-4BCD-8585-736FE2D483AF}" dt="2023-07-18T11:36:36.272" v="34"/>
          <ac:picMkLst>
            <pc:docMk/>
            <pc:sldMk cId="1579855740" sldId="272"/>
            <ac:picMk id="4" creationId="{E7BA38E3-CB1D-E039-336E-F14FE4C9DE2C}"/>
          </ac:picMkLst>
        </pc:picChg>
      </pc:sldChg>
    </pc:docChg>
  </pc:docChgLst>
  <pc:docChgLst>
    <pc:chgData name="Piyush Puri" userId="S::piyush.puri@coforge.com::1291332c-fcfe-4861-a45d-ad7f0648e69a" providerId="AD" clId="Web-{CCB1BD7C-D8FD-455E-9566-3EBC90B705C6}"/>
    <pc:docChg chg="addSld modSld">
      <pc:chgData name="Piyush Puri" userId="S::piyush.puri@coforge.com::1291332c-fcfe-4861-a45d-ad7f0648e69a" providerId="AD" clId="Web-{CCB1BD7C-D8FD-455E-9566-3EBC90B705C6}" dt="2023-07-31T06:27:30.797" v="43"/>
      <pc:docMkLst>
        <pc:docMk/>
      </pc:docMkLst>
      <pc:sldChg chg="modSp">
        <pc:chgData name="Piyush Puri" userId="S::piyush.puri@coforge.com::1291332c-fcfe-4861-a45d-ad7f0648e69a" providerId="AD" clId="Web-{CCB1BD7C-D8FD-455E-9566-3EBC90B705C6}" dt="2023-07-31T06:21:49.052" v="15"/>
        <pc:sldMkLst>
          <pc:docMk/>
          <pc:sldMk cId="1239503859" sldId="273"/>
        </pc:sldMkLst>
        <pc:graphicFrameChg chg="mod modGraphic">
          <ac:chgData name="Piyush Puri" userId="S::piyush.puri@coforge.com::1291332c-fcfe-4861-a45d-ad7f0648e69a" providerId="AD" clId="Web-{CCB1BD7C-D8FD-455E-9566-3EBC90B705C6}" dt="2023-07-31T06:21:49.052" v="15"/>
          <ac:graphicFrameMkLst>
            <pc:docMk/>
            <pc:sldMk cId="1239503859" sldId="273"/>
            <ac:graphicFrameMk id="5" creationId="{9B7AF27D-25DB-6CCA-CF11-E6D06DC82371}"/>
          </ac:graphicFrameMkLst>
        </pc:graphicFrameChg>
      </pc:sldChg>
      <pc:sldChg chg="modSp">
        <pc:chgData name="Piyush Puri" userId="S::piyush.puri@coforge.com::1291332c-fcfe-4861-a45d-ad7f0648e69a" providerId="AD" clId="Web-{CCB1BD7C-D8FD-455E-9566-3EBC90B705C6}" dt="2023-07-31T06:22:15.052" v="21"/>
        <pc:sldMkLst>
          <pc:docMk/>
          <pc:sldMk cId="3919609127" sldId="275"/>
        </pc:sldMkLst>
        <pc:graphicFrameChg chg="mod modGraphic">
          <ac:chgData name="Piyush Puri" userId="S::piyush.puri@coforge.com::1291332c-fcfe-4861-a45d-ad7f0648e69a" providerId="AD" clId="Web-{CCB1BD7C-D8FD-455E-9566-3EBC90B705C6}" dt="2023-07-31T06:22:15.052" v="21"/>
          <ac:graphicFrameMkLst>
            <pc:docMk/>
            <pc:sldMk cId="3919609127" sldId="275"/>
            <ac:graphicFrameMk id="3" creationId="{584180E2-8DED-07B6-DBF3-569209B9BB12}"/>
          </ac:graphicFrameMkLst>
        </pc:graphicFrameChg>
      </pc:sldChg>
      <pc:sldChg chg="addSp delSp modSp new">
        <pc:chgData name="Piyush Puri" userId="S::piyush.puri@coforge.com::1291332c-fcfe-4861-a45d-ad7f0648e69a" providerId="AD" clId="Web-{CCB1BD7C-D8FD-455E-9566-3EBC90B705C6}" dt="2023-07-31T06:23:25.070" v="34"/>
        <pc:sldMkLst>
          <pc:docMk/>
          <pc:sldMk cId="17375406" sldId="280"/>
        </pc:sldMkLst>
        <pc:spChg chg="mod">
          <ac:chgData name="Piyush Puri" userId="S::piyush.puri@coforge.com::1291332c-fcfe-4861-a45d-ad7f0648e69a" providerId="AD" clId="Web-{CCB1BD7C-D8FD-455E-9566-3EBC90B705C6}" dt="2023-07-31T06:22:48.741" v="32" actId="20577"/>
          <ac:spMkLst>
            <pc:docMk/>
            <pc:sldMk cId="17375406" sldId="280"/>
            <ac:spMk id="2" creationId="{9FBD107C-EBC3-D497-2536-553E43073FCB}"/>
          </ac:spMkLst>
        </pc:spChg>
        <pc:spChg chg="del">
          <ac:chgData name="Piyush Puri" userId="S::piyush.puri@coforge.com::1291332c-fcfe-4861-a45d-ad7f0648e69a" providerId="AD" clId="Web-{CCB1BD7C-D8FD-455E-9566-3EBC90B705C6}" dt="2023-07-31T06:23:17.242" v="33"/>
          <ac:spMkLst>
            <pc:docMk/>
            <pc:sldMk cId="17375406" sldId="280"/>
            <ac:spMk id="3" creationId="{CEF98A56-FFF7-B555-B296-4C89FBC5F177}"/>
          </ac:spMkLst>
        </pc:spChg>
        <pc:picChg chg="add mod ord">
          <ac:chgData name="Piyush Puri" userId="S::piyush.puri@coforge.com::1291332c-fcfe-4861-a45d-ad7f0648e69a" providerId="AD" clId="Web-{CCB1BD7C-D8FD-455E-9566-3EBC90B705C6}" dt="2023-07-31T06:23:25.070" v="34"/>
          <ac:picMkLst>
            <pc:docMk/>
            <pc:sldMk cId="17375406" sldId="280"/>
            <ac:picMk id="4" creationId="{6C42B04F-C5A6-E3A2-EA1C-75C6EDCE5A32}"/>
          </ac:picMkLst>
        </pc:picChg>
      </pc:sldChg>
      <pc:sldChg chg="addSp delSp modSp new">
        <pc:chgData name="Piyush Puri" userId="S::piyush.puri@coforge.com::1291332c-fcfe-4861-a45d-ad7f0648e69a" providerId="AD" clId="Web-{CCB1BD7C-D8FD-455E-9566-3EBC90B705C6}" dt="2023-07-31T06:27:30.797" v="43"/>
        <pc:sldMkLst>
          <pc:docMk/>
          <pc:sldMk cId="446169092" sldId="281"/>
        </pc:sldMkLst>
        <pc:spChg chg="mod">
          <ac:chgData name="Piyush Puri" userId="S::piyush.puri@coforge.com::1291332c-fcfe-4861-a45d-ad7f0648e69a" providerId="AD" clId="Web-{CCB1BD7C-D8FD-455E-9566-3EBC90B705C6}" dt="2023-07-31T06:23:50.290" v="42" actId="20577"/>
          <ac:spMkLst>
            <pc:docMk/>
            <pc:sldMk cId="446169092" sldId="281"/>
            <ac:spMk id="2" creationId="{B3D96609-367A-00CC-8ACA-4B2A0D9B1213}"/>
          </ac:spMkLst>
        </pc:spChg>
        <pc:spChg chg="del">
          <ac:chgData name="Piyush Puri" userId="S::piyush.puri@coforge.com::1291332c-fcfe-4861-a45d-ad7f0648e69a" providerId="AD" clId="Web-{CCB1BD7C-D8FD-455E-9566-3EBC90B705C6}" dt="2023-07-31T06:27:30.797" v="43"/>
          <ac:spMkLst>
            <pc:docMk/>
            <pc:sldMk cId="446169092" sldId="281"/>
            <ac:spMk id="3" creationId="{EE19FD93-CE6E-BF4C-9260-5F8F8342AF45}"/>
          </ac:spMkLst>
        </pc:spChg>
        <pc:picChg chg="add mod ord">
          <ac:chgData name="Piyush Puri" userId="S::piyush.puri@coforge.com::1291332c-fcfe-4861-a45d-ad7f0648e69a" providerId="AD" clId="Web-{CCB1BD7C-D8FD-455E-9566-3EBC90B705C6}" dt="2023-07-31T06:27:30.797" v="43"/>
          <ac:picMkLst>
            <pc:docMk/>
            <pc:sldMk cId="446169092" sldId="281"/>
            <ac:picMk id="4" creationId="{73B0643A-77C8-668C-FB55-7C2EC0A80D1D}"/>
          </ac:picMkLst>
        </pc:picChg>
      </pc:sldChg>
    </pc:docChg>
  </pc:docChgLst>
  <pc:docChgLst>
    <pc:chgData name="Vijay Murali Krishna G" userId="S::vijay.1.g@coforge.com::ea8f0e91-99ba-48e4-922c-09b8d76080da" providerId="AD" clId="Web-{B1066E18-9845-431B-89DD-3063E21D1BC8}"/>
    <pc:docChg chg="addSld delSld modSld">
      <pc:chgData name="Vijay Murali Krishna G" userId="S::vijay.1.g@coforge.com::ea8f0e91-99ba-48e4-922c-09b8d76080da" providerId="AD" clId="Web-{B1066E18-9845-431B-89DD-3063E21D1BC8}" dt="2023-07-18T04:16:21.656" v="35" actId="20577"/>
      <pc:docMkLst>
        <pc:docMk/>
      </pc:docMkLst>
      <pc:sldChg chg="modSp">
        <pc:chgData name="Vijay Murali Krishna G" userId="S::vijay.1.g@coforge.com::ea8f0e91-99ba-48e4-922c-09b8d76080da" providerId="AD" clId="Web-{B1066E18-9845-431B-89DD-3063E21D1BC8}" dt="2023-07-18T04:14:03.700" v="10" actId="20577"/>
        <pc:sldMkLst>
          <pc:docMk/>
          <pc:sldMk cId="109857222" sldId="256"/>
        </pc:sldMkLst>
        <pc:spChg chg="mod">
          <ac:chgData name="Vijay Murali Krishna G" userId="S::vijay.1.g@coforge.com::ea8f0e91-99ba-48e4-922c-09b8d76080da" providerId="AD" clId="Web-{B1066E18-9845-431B-89DD-3063E21D1BC8}" dt="2023-07-18T04:14:03.700" v="10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del">
        <pc:chgData name="Vijay Murali Krishna G" userId="S::vijay.1.g@coforge.com::ea8f0e91-99ba-48e4-922c-09b8d76080da" providerId="AD" clId="Web-{B1066E18-9845-431B-89DD-3063E21D1BC8}" dt="2023-07-18T04:14:34.904" v="16"/>
        <pc:sldMkLst>
          <pc:docMk/>
          <pc:sldMk cId="2049363833" sldId="257"/>
        </pc:sldMkLst>
        <pc:spChg chg="add del">
          <ac:chgData name="Vijay Murali Krishna G" userId="S::vijay.1.g@coforge.com::ea8f0e91-99ba-48e4-922c-09b8d76080da" providerId="AD" clId="Web-{B1066E18-9845-431B-89DD-3063E21D1BC8}" dt="2023-07-18T04:14:30.404" v="15"/>
          <ac:spMkLst>
            <pc:docMk/>
            <pc:sldMk cId="2049363833" sldId="257"/>
            <ac:spMk id="3" creationId="{C56EA742-7728-EC43-BA69-1EF0A968D841}"/>
          </ac:spMkLst>
        </pc:spChg>
        <pc:graphicFrameChg chg="add del mod ord modGraphic">
          <ac:chgData name="Vijay Murali Krishna G" userId="S::vijay.1.g@coforge.com::ea8f0e91-99ba-48e4-922c-09b8d76080da" providerId="AD" clId="Web-{B1066E18-9845-431B-89DD-3063E21D1BC8}" dt="2023-07-18T04:14:30.404" v="15"/>
          <ac:graphicFrameMkLst>
            <pc:docMk/>
            <pc:sldMk cId="2049363833" sldId="257"/>
            <ac:graphicFrameMk id="4" creationId="{245058F7-35ED-DBBD-C256-C126248B0BC9}"/>
          </ac:graphicFrameMkLst>
        </pc:graphicFrameChg>
      </pc:sldChg>
      <pc:sldChg chg="addSp delSp modSp new">
        <pc:chgData name="Vijay Murali Krishna G" userId="S::vijay.1.g@coforge.com::ea8f0e91-99ba-48e4-922c-09b8d76080da" providerId="AD" clId="Web-{B1066E18-9845-431B-89DD-3063E21D1BC8}" dt="2023-07-18T04:16:14.437" v="34" actId="20577"/>
        <pc:sldMkLst>
          <pc:docMk/>
          <pc:sldMk cId="3525461587" sldId="257"/>
        </pc:sldMkLst>
        <pc:spChg chg="mod">
          <ac:chgData name="Vijay Murali Krishna G" userId="S::vijay.1.g@coforge.com::ea8f0e91-99ba-48e4-922c-09b8d76080da" providerId="AD" clId="Web-{B1066E18-9845-431B-89DD-3063E21D1BC8}" dt="2023-07-18T04:16:14.437" v="34" actId="20577"/>
          <ac:spMkLst>
            <pc:docMk/>
            <pc:sldMk cId="3525461587" sldId="257"/>
            <ac:spMk id="2" creationId="{7419A671-0129-64AB-7583-25F448C0C71D}"/>
          </ac:spMkLst>
        </pc:spChg>
        <pc:spChg chg="add del">
          <ac:chgData name="Vijay Murali Krishna G" userId="S::vijay.1.g@coforge.com::ea8f0e91-99ba-48e4-922c-09b8d76080da" providerId="AD" clId="Web-{B1066E18-9845-431B-89DD-3063E21D1BC8}" dt="2023-07-18T04:15:31.405" v="19"/>
          <ac:spMkLst>
            <pc:docMk/>
            <pc:sldMk cId="3525461587" sldId="257"/>
            <ac:spMk id="3" creationId="{A545599C-B9C7-0D8E-99C2-B83045256C37}"/>
          </ac:spMkLst>
        </pc:spChg>
        <pc:picChg chg="add del mod ord">
          <ac:chgData name="Vijay Murali Krishna G" userId="S::vijay.1.g@coforge.com::ea8f0e91-99ba-48e4-922c-09b8d76080da" providerId="AD" clId="Web-{B1066E18-9845-431B-89DD-3063E21D1BC8}" dt="2023-07-18T04:15:31.405" v="19"/>
          <ac:picMkLst>
            <pc:docMk/>
            <pc:sldMk cId="3525461587" sldId="257"/>
            <ac:picMk id="4" creationId="{95447DA0-2CBE-0DDA-BB52-E3A97195D758}"/>
          </ac:picMkLst>
        </pc:picChg>
      </pc:sldChg>
      <pc:sldChg chg="modSp new">
        <pc:chgData name="Vijay Murali Krishna G" userId="S::vijay.1.g@coforge.com::ea8f0e91-99ba-48e4-922c-09b8d76080da" providerId="AD" clId="Web-{B1066E18-9845-431B-89DD-3063E21D1BC8}" dt="2023-07-18T04:16:21.656" v="35" actId="20577"/>
        <pc:sldMkLst>
          <pc:docMk/>
          <pc:sldMk cId="151693361" sldId="258"/>
        </pc:sldMkLst>
        <pc:spChg chg="mod">
          <ac:chgData name="Vijay Murali Krishna G" userId="S::vijay.1.g@coforge.com::ea8f0e91-99ba-48e4-922c-09b8d76080da" providerId="AD" clId="Web-{B1066E18-9845-431B-89DD-3063E21D1BC8}" dt="2023-07-18T04:16:21.656" v="35" actId="20577"/>
          <ac:spMkLst>
            <pc:docMk/>
            <pc:sldMk cId="151693361" sldId="258"/>
            <ac:spMk id="2" creationId="{D5548BFB-F7D5-FAFA-CF1E-ED337731D220}"/>
          </ac:spMkLst>
        </pc:spChg>
      </pc:sldChg>
    </pc:docChg>
  </pc:docChgLst>
  <pc:docChgLst>
    <pc:chgData name="Naveen Banoth" userId="S::naveen.banoth@coforge.com::2611c5bf-867f-4ded-ba0b-f71bdf2178a8" providerId="AD" clId="Web-{57954F17-F428-437A-8B99-4EFED41157D6}"/>
    <pc:docChg chg="sldOrd">
      <pc:chgData name="Naveen Banoth" userId="S::naveen.banoth@coforge.com::2611c5bf-867f-4ded-ba0b-f71bdf2178a8" providerId="AD" clId="Web-{57954F17-F428-437A-8B99-4EFED41157D6}" dt="2023-07-18T11:47:41.406" v="0"/>
      <pc:docMkLst>
        <pc:docMk/>
      </pc:docMkLst>
      <pc:sldChg chg="ord">
        <pc:chgData name="Naveen Banoth" userId="S::naveen.banoth@coforge.com::2611c5bf-867f-4ded-ba0b-f71bdf2178a8" providerId="AD" clId="Web-{57954F17-F428-437A-8B99-4EFED41157D6}" dt="2023-07-18T11:47:41.406" v="0"/>
        <pc:sldMkLst>
          <pc:docMk/>
          <pc:sldMk cId="2584692488" sldId="264"/>
        </pc:sldMkLst>
      </pc:sldChg>
    </pc:docChg>
  </pc:docChgLst>
  <pc:docChgLst>
    <pc:chgData name="Manoj Kumar - EM" userId="S::manoj.29.kumar@coforge.com::ae43ae58-1537-41d1-acb4-9c7bb2850042" providerId="AD" clId="Web-{CC49FC93-AB10-483F-BDC7-2A7EF97BCFDE}"/>
    <pc:docChg chg="addSld modSld">
      <pc:chgData name="Manoj Kumar - EM" userId="S::manoj.29.kumar@coforge.com::ae43ae58-1537-41d1-acb4-9c7bb2850042" providerId="AD" clId="Web-{CC49FC93-AB10-483F-BDC7-2A7EF97BCFDE}" dt="2023-07-24T05:17:39.515" v="50" actId="20577"/>
      <pc:docMkLst>
        <pc:docMk/>
      </pc:docMkLst>
      <pc:sldChg chg="addSp modSp new">
        <pc:chgData name="Manoj Kumar - EM" userId="S::manoj.29.kumar@coforge.com::ae43ae58-1537-41d1-acb4-9c7bb2850042" providerId="AD" clId="Web-{CC49FC93-AB10-483F-BDC7-2A7EF97BCFDE}" dt="2023-07-24T05:17:39.515" v="50" actId="20577"/>
        <pc:sldMkLst>
          <pc:docMk/>
          <pc:sldMk cId="1285694840" sldId="273"/>
        </pc:sldMkLst>
        <pc:spChg chg="mod">
          <ac:chgData name="Manoj Kumar - EM" userId="S::manoj.29.kumar@coforge.com::ae43ae58-1537-41d1-acb4-9c7bb2850042" providerId="AD" clId="Web-{CC49FC93-AB10-483F-BDC7-2A7EF97BCFDE}" dt="2023-07-24T05:17:39.515" v="50" actId="20577"/>
          <ac:spMkLst>
            <pc:docMk/>
            <pc:sldMk cId="1285694840" sldId="273"/>
            <ac:spMk id="2" creationId="{77E199C8-465D-5C40-74B5-B01C0B3BAFA9}"/>
          </ac:spMkLst>
        </pc:spChg>
        <pc:spChg chg="mod">
          <ac:chgData name="Manoj Kumar - EM" userId="S::manoj.29.kumar@coforge.com::ae43ae58-1537-41d1-acb4-9c7bb2850042" providerId="AD" clId="Web-{CC49FC93-AB10-483F-BDC7-2A7EF97BCFDE}" dt="2023-07-24T05:15:46.589" v="1" actId="20577"/>
          <ac:spMkLst>
            <pc:docMk/>
            <pc:sldMk cId="1285694840" sldId="273"/>
            <ac:spMk id="3" creationId="{5FA1F3F6-0C4B-04E0-2DB5-93F403DB5C67}"/>
          </ac:spMkLst>
        </pc:spChg>
        <pc:spChg chg="add">
          <ac:chgData name="Manoj Kumar - EM" userId="S::manoj.29.kumar@coforge.com::ae43ae58-1537-41d1-acb4-9c7bb2850042" providerId="AD" clId="Web-{CC49FC93-AB10-483F-BDC7-2A7EF97BCFDE}" dt="2023-07-24T05:16:13.997" v="2"/>
          <ac:spMkLst>
            <pc:docMk/>
            <pc:sldMk cId="1285694840" sldId="273"/>
            <ac:spMk id="4" creationId="{F9D9B636-E65E-A570-0D96-8E26F11563A8}"/>
          </ac:spMkLst>
        </pc:spChg>
        <pc:spChg chg="add mod">
          <ac:chgData name="Manoj Kumar - EM" userId="S::manoj.29.kumar@coforge.com::ae43ae58-1537-41d1-acb4-9c7bb2850042" providerId="AD" clId="Web-{CC49FC93-AB10-483F-BDC7-2A7EF97BCFDE}" dt="2023-07-24T05:16:26.153" v="4"/>
          <ac:spMkLst>
            <pc:docMk/>
            <pc:sldMk cId="1285694840" sldId="273"/>
            <ac:spMk id="5" creationId="{C1DFEC44-AD5D-0E06-54F8-5987298E2941}"/>
          </ac:spMkLst>
        </pc:spChg>
        <pc:graphicFrameChg chg="add mod modGraphic">
          <ac:chgData name="Manoj Kumar - EM" userId="S::manoj.29.kumar@coforge.com::ae43ae58-1537-41d1-acb4-9c7bb2850042" providerId="AD" clId="Web-{CC49FC93-AB10-483F-BDC7-2A7EF97BCFDE}" dt="2023-07-24T05:17:29.984" v="48"/>
          <ac:graphicFrameMkLst>
            <pc:docMk/>
            <pc:sldMk cId="1285694840" sldId="273"/>
            <ac:graphicFrameMk id="7" creationId="{F356AB57-BE48-3205-BC9C-FE856A5A1ACB}"/>
          </ac:graphicFrameMkLst>
        </pc:graphicFrameChg>
      </pc:sldChg>
    </pc:docChg>
  </pc:docChgLst>
  <pc:docChgLst>
    <pc:chgData name="Ajayshankar A N" userId="S::ajayshankar.n@coforge.com::41514b0b-7318-4755-8956-decdd8dba08a" providerId="AD" clId="Web-{5957B01A-7820-4443-992A-ED2F74211F9A}"/>
    <pc:docChg chg="addSld modSld">
      <pc:chgData name="Ajayshankar A N" userId="S::ajayshankar.n@coforge.com::41514b0b-7318-4755-8956-decdd8dba08a" providerId="AD" clId="Web-{5957B01A-7820-4443-992A-ED2F74211F9A}" dt="2023-07-21T04:15:15.246" v="119"/>
      <pc:docMkLst>
        <pc:docMk/>
      </pc:docMkLst>
      <pc:sldChg chg="addSp delSp modSp">
        <pc:chgData name="Ajayshankar A N" userId="S::ajayshankar.n@coforge.com::41514b0b-7318-4755-8956-decdd8dba08a" providerId="AD" clId="Web-{5957B01A-7820-4443-992A-ED2F74211F9A}" dt="2023-07-21T04:14:56.355" v="118"/>
        <pc:sldMkLst>
          <pc:docMk/>
          <pc:sldMk cId="1126809650" sldId="269"/>
        </pc:sldMkLst>
        <pc:graphicFrameChg chg="add del mod">
          <ac:chgData name="Ajayshankar A N" userId="S::ajayshankar.n@coforge.com::41514b0b-7318-4755-8956-decdd8dba08a" providerId="AD" clId="Web-{5957B01A-7820-4443-992A-ED2F74211F9A}" dt="2023-07-21T04:12:28.712" v="22"/>
          <ac:graphicFrameMkLst>
            <pc:docMk/>
            <pc:sldMk cId="1126809650" sldId="269"/>
            <ac:graphicFrameMk id="4" creationId="{8D81F0EB-5DCF-64CB-4B66-C3EB3F193CCD}"/>
          </ac:graphicFrameMkLst>
        </pc:graphicFrameChg>
        <pc:graphicFrameChg chg="mod modGraphic">
          <ac:chgData name="Ajayshankar A N" userId="S::ajayshankar.n@coforge.com::41514b0b-7318-4755-8956-decdd8dba08a" providerId="AD" clId="Web-{5957B01A-7820-4443-992A-ED2F74211F9A}" dt="2023-07-21T04:14:56.355" v="118"/>
          <ac:graphicFrameMkLst>
            <pc:docMk/>
            <pc:sldMk cId="1126809650" sldId="269"/>
            <ac:graphicFrameMk id="5" creationId="{DC21551E-D8D7-33E5-D7A9-7D30B4894262}"/>
          </ac:graphicFrameMkLst>
        </pc:graphicFrameChg>
        <pc:graphicFrameChg chg="add del mod">
          <ac:chgData name="Ajayshankar A N" userId="S::ajayshankar.n@coforge.com::41514b0b-7318-4755-8956-decdd8dba08a" providerId="AD" clId="Web-{5957B01A-7820-4443-992A-ED2F74211F9A}" dt="2023-07-21T04:13:16.510" v="44"/>
          <ac:graphicFrameMkLst>
            <pc:docMk/>
            <pc:sldMk cId="1126809650" sldId="269"/>
            <ac:graphicFrameMk id="8" creationId="{C9078488-C24D-2BEA-23BF-88EB61C786C8}"/>
          </ac:graphicFrameMkLst>
        </pc:graphicFrameChg>
        <pc:graphicFrameChg chg="add del mod">
          <ac:chgData name="Ajayshankar A N" userId="S::ajayshankar.n@coforge.com::41514b0b-7318-4755-8956-decdd8dba08a" providerId="AD" clId="Web-{5957B01A-7820-4443-992A-ED2F74211F9A}" dt="2023-07-21T04:13:42.870" v="78"/>
          <ac:graphicFrameMkLst>
            <pc:docMk/>
            <pc:sldMk cId="1126809650" sldId="269"/>
            <ac:graphicFrameMk id="10" creationId="{817D0532-F8D5-FE46-17D2-F7EF08FA650D}"/>
          </ac:graphicFrameMkLst>
        </pc:graphicFrameChg>
      </pc:sldChg>
      <pc:sldChg chg="add replId">
        <pc:chgData name="Ajayshankar A N" userId="S::ajayshankar.n@coforge.com::41514b0b-7318-4755-8956-decdd8dba08a" providerId="AD" clId="Web-{5957B01A-7820-4443-992A-ED2F74211F9A}" dt="2023-07-21T04:15:15.246" v="119"/>
        <pc:sldMkLst>
          <pc:docMk/>
          <pc:sldMk cId="3072075109" sldId="273"/>
        </pc:sldMkLst>
      </pc:sldChg>
    </pc:docChg>
  </pc:docChgLst>
  <pc:docChgLst>
    <pc:chgData name="Ajayshankar A N" userId="S::ajayshankar.n@coforge.com::41514b0b-7318-4755-8956-decdd8dba08a" providerId="AD" clId="Web-{C887DB4D-ABF8-4A77-AF60-499B8496B6F6}"/>
    <pc:docChg chg="addSld delSld modSld">
      <pc:chgData name="Ajayshankar A N" userId="S::ajayshankar.n@coforge.com::41514b0b-7318-4755-8956-decdd8dba08a" providerId="AD" clId="Web-{C887DB4D-ABF8-4A77-AF60-499B8496B6F6}" dt="2023-07-31T07:05:37.780" v="37" actId="20577"/>
      <pc:docMkLst>
        <pc:docMk/>
      </pc:docMkLst>
      <pc:sldChg chg="add del">
        <pc:chgData name="Ajayshankar A N" userId="S::ajayshankar.n@coforge.com::41514b0b-7318-4755-8956-decdd8dba08a" providerId="AD" clId="Web-{C887DB4D-ABF8-4A77-AF60-499B8496B6F6}" dt="2023-07-31T07:03:24.950" v="2"/>
        <pc:sldMkLst>
          <pc:docMk/>
          <pc:sldMk cId="1239503859" sldId="273"/>
        </pc:sldMkLst>
      </pc:sldChg>
      <pc:sldChg chg="del">
        <pc:chgData name="Ajayshankar A N" userId="S::ajayshankar.n@coforge.com::41514b0b-7318-4755-8956-decdd8dba08a" providerId="AD" clId="Web-{C887DB4D-ABF8-4A77-AF60-499B8496B6F6}" dt="2023-07-31T07:03:25.513" v="3"/>
        <pc:sldMkLst>
          <pc:docMk/>
          <pc:sldMk cId="1014091435" sldId="274"/>
        </pc:sldMkLst>
      </pc:sldChg>
      <pc:sldChg chg="del">
        <pc:chgData name="Ajayshankar A N" userId="S::ajayshankar.n@coforge.com::41514b0b-7318-4755-8956-decdd8dba08a" providerId="AD" clId="Web-{C887DB4D-ABF8-4A77-AF60-499B8496B6F6}" dt="2023-07-31T07:03:30.341" v="4"/>
        <pc:sldMkLst>
          <pc:docMk/>
          <pc:sldMk cId="3919609127" sldId="275"/>
        </pc:sldMkLst>
      </pc:sldChg>
      <pc:sldChg chg="addSp delSp modSp new">
        <pc:chgData name="Ajayshankar A N" userId="S::ajayshankar.n@coforge.com::41514b0b-7318-4755-8956-decdd8dba08a" providerId="AD" clId="Web-{C887DB4D-ABF8-4A77-AF60-499B8496B6F6}" dt="2023-07-31T07:05:37.780" v="37" actId="20577"/>
        <pc:sldMkLst>
          <pc:docMk/>
          <pc:sldMk cId="2031270439" sldId="282"/>
        </pc:sldMkLst>
        <pc:spChg chg="add mod">
          <ac:chgData name="Ajayshankar A N" userId="S::ajayshankar.n@coforge.com::41514b0b-7318-4755-8956-decdd8dba08a" providerId="AD" clId="Web-{C887DB4D-ABF8-4A77-AF60-499B8496B6F6}" dt="2023-07-31T07:05:37.780" v="37" actId="20577"/>
          <ac:spMkLst>
            <pc:docMk/>
            <pc:sldMk cId="2031270439" sldId="282"/>
            <ac:spMk id="5" creationId="{436FE940-A60C-8DE4-D1B5-5BD789CEF3E5}"/>
          </ac:spMkLst>
        </pc:spChg>
        <pc:picChg chg="add del mod">
          <ac:chgData name="Ajayshankar A N" userId="S::ajayshankar.n@coforge.com::41514b0b-7318-4755-8956-decdd8dba08a" providerId="AD" clId="Web-{C887DB4D-ABF8-4A77-AF60-499B8496B6F6}" dt="2023-07-31T07:03:55.607" v="11"/>
          <ac:picMkLst>
            <pc:docMk/>
            <pc:sldMk cId="2031270439" sldId="282"/>
            <ac:picMk id="2" creationId="{98571E07-8FB6-2F75-79DB-4F8FC6F91156}"/>
          </ac:picMkLst>
        </pc:picChg>
        <pc:picChg chg="add del mod">
          <ac:chgData name="Ajayshankar A N" userId="S::ajayshankar.n@coforge.com::41514b0b-7318-4755-8956-decdd8dba08a" providerId="AD" clId="Web-{C887DB4D-ABF8-4A77-AF60-499B8496B6F6}" dt="2023-07-31T07:05:02.092" v="19"/>
          <ac:picMkLst>
            <pc:docMk/>
            <pc:sldMk cId="2031270439" sldId="282"/>
            <ac:picMk id="3" creationId="{0088CD76-C7F3-5AD1-C28D-DE8645C43A4A}"/>
          </ac:picMkLst>
        </pc:picChg>
        <pc:picChg chg="add mod">
          <ac:chgData name="Ajayshankar A N" userId="S::ajayshankar.n@coforge.com::41514b0b-7318-4755-8956-decdd8dba08a" providerId="AD" clId="Web-{C887DB4D-ABF8-4A77-AF60-499B8496B6F6}" dt="2023-07-31T07:05:09.452" v="22" actId="14100"/>
          <ac:picMkLst>
            <pc:docMk/>
            <pc:sldMk cId="2031270439" sldId="282"/>
            <ac:picMk id="4" creationId="{936CE3A9-BCC5-F41E-2CD3-B9329EAF7081}"/>
          </ac:picMkLst>
        </pc:picChg>
      </pc:sldChg>
    </pc:docChg>
  </pc:docChgLst>
  <pc:docChgLst>
    <pc:chgData name="Mohd Javed" userId="S::mohd.javed@coforge.com::7ea5d101-48f4-4086-b319-177cde3da4ab" providerId="AD" clId="Web-{CD2BB021-6BE0-4220-8C70-7D1036432A78}"/>
    <pc:docChg chg="modSld">
      <pc:chgData name="Mohd Javed" userId="S::mohd.javed@coforge.com::7ea5d101-48f4-4086-b319-177cde3da4ab" providerId="AD" clId="Web-{CD2BB021-6BE0-4220-8C70-7D1036432A78}" dt="2023-07-18T11:35:45.401" v="1"/>
      <pc:docMkLst>
        <pc:docMk/>
      </pc:docMkLst>
      <pc:sldChg chg="addSp delSp modSp">
        <pc:chgData name="Mohd Javed" userId="S::mohd.javed@coforge.com::7ea5d101-48f4-4086-b319-177cde3da4ab" providerId="AD" clId="Web-{CD2BB021-6BE0-4220-8C70-7D1036432A78}" dt="2023-07-18T11:34:46.477" v="0"/>
        <pc:sldMkLst>
          <pc:docMk/>
          <pc:sldMk cId="2356252425" sldId="263"/>
        </pc:sldMkLst>
        <pc:spChg chg="del">
          <ac:chgData name="Mohd Javed" userId="S::mohd.javed@coforge.com::7ea5d101-48f4-4086-b319-177cde3da4ab" providerId="AD" clId="Web-{CD2BB021-6BE0-4220-8C70-7D1036432A78}" dt="2023-07-18T11:34:46.477" v="0"/>
          <ac:spMkLst>
            <pc:docMk/>
            <pc:sldMk cId="2356252425" sldId="263"/>
            <ac:spMk id="3" creationId="{C1F47041-793F-CADD-EF07-D09FCD91ED34}"/>
          </ac:spMkLst>
        </pc:spChg>
        <pc:picChg chg="add mod ord">
          <ac:chgData name="Mohd Javed" userId="S::mohd.javed@coforge.com::7ea5d101-48f4-4086-b319-177cde3da4ab" providerId="AD" clId="Web-{CD2BB021-6BE0-4220-8C70-7D1036432A78}" dt="2023-07-18T11:34:46.477" v="0"/>
          <ac:picMkLst>
            <pc:docMk/>
            <pc:sldMk cId="2356252425" sldId="263"/>
            <ac:picMk id="4" creationId="{5D4BB07B-E547-D29D-E53D-B45B29E52DE6}"/>
          </ac:picMkLst>
        </pc:picChg>
      </pc:sldChg>
      <pc:sldChg chg="addSp delSp modSp">
        <pc:chgData name="Mohd Javed" userId="S::mohd.javed@coforge.com::7ea5d101-48f4-4086-b319-177cde3da4ab" providerId="AD" clId="Web-{CD2BB021-6BE0-4220-8C70-7D1036432A78}" dt="2023-07-18T11:35:45.401" v="1"/>
        <pc:sldMkLst>
          <pc:docMk/>
          <pc:sldMk cId="2584692488" sldId="264"/>
        </pc:sldMkLst>
        <pc:spChg chg="del">
          <ac:chgData name="Mohd Javed" userId="S::mohd.javed@coforge.com::7ea5d101-48f4-4086-b319-177cde3da4ab" providerId="AD" clId="Web-{CD2BB021-6BE0-4220-8C70-7D1036432A78}" dt="2023-07-18T11:35:45.401" v="1"/>
          <ac:spMkLst>
            <pc:docMk/>
            <pc:sldMk cId="2584692488" sldId="264"/>
            <ac:spMk id="3" creationId="{F8499EF1-CC42-1901-4B3D-A56A60E4251D}"/>
          </ac:spMkLst>
        </pc:spChg>
        <pc:picChg chg="add mod ord">
          <ac:chgData name="Mohd Javed" userId="S::mohd.javed@coforge.com::7ea5d101-48f4-4086-b319-177cde3da4ab" providerId="AD" clId="Web-{CD2BB021-6BE0-4220-8C70-7D1036432A78}" dt="2023-07-18T11:35:45.401" v="1"/>
          <ac:picMkLst>
            <pc:docMk/>
            <pc:sldMk cId="2584692488" sldId="264"/>
            <ac:picMk id="4" creationId="{D0F67889-888D-C8EC-E4FF-C59420DEAD22}"/>
          </ac:picMkLst>
        </pc:picChg>
      </pc:sldChg>
    </pc:docChg>
  </pc:docChgLst>
  <pc:docChgLst>
    <pc:chgData name="Usha Keshwal" userId="S::usha.keshwal@coforge.com::4e6d4f36-bb17-414f-8c57-552929be3019" providerId="AD" clId="Web-{1453829A-D680-4FF0-BF5B-01464C952E59}"/>
    <pc:docChg chg="modSld">
      <pc:chgData name="Usha Keshwal" userId="S::usha.keshwal@coforge.com::4e6d4f36-bb17-414f-8c57-552929be3019" providerId="AD" clId="Web-{1453829A-D680-4FF0-BF5B-01464C952E59}" dt="2023-07-21T04:47:41.510" v="1"/>
      <pc:docMkLst>
        <pc:docMk/>
      </pc:docMkLst>
      <pc:sldChg chg="addSp delSp modSp">
        <pc:chgData name="Usha Keshwal" userId="S::usha.keshwal@coforge.com::4e6d4f36-bb17-414f-8c57-552929be3019" providerId="AD" clId="Web-{1453829A-D680-4FF0-BF5B-01464C952E59}" dt="2023-07-21T04:42:56.345" v="0"/>
        <pc:sldMkLst>
          <pc:docMk/>
          <pc:sldMk cId="2523681592" sldId="267"/>
        </pc:sldMkLst>
        <pc:spChg chg="del">
          <ac:chgData name="Usha Keshwal" userId="S::usha.keshwal@coforge.com::4e6d4f36-bb17-414f-8c57-552929be3019" providerId="AD" clId="Web-{1453829A-D680-4FF0-BF5B-01464C952E59}" dt="2023-07-21T04:42:56.345" v="0"/>
          <ac:spMkLst>
            <pc:docMk/>
            <pc:sldMk cId="2523681592" sldId="267"/>
            <ac:spMk id="3" creationId="{4463B3D3-3D34-50D4-DE55-03D7E3A9DC88}"/>
          </ac:spMkLst>
        </pc:spChg>
        <pc:picChg chg="add mod ord">
          <ac:chgData name="Usha Keshwal" userId="S::usha.keshwal@coforge.com::4e6d4f36-bb17-414f-8c57-552929be3019" providerId="AD" clId="Web-{1453829A-D680-4FF0-BF5B-01464C952E59}" dt="2023-07-21T04:42:56.345" v="0"/>
          <ac:picMkLst>
            <pc:docMk/>
            <pc:sldMk cId="2523681592" sldId="267"/>
            <ac:picMk id="4" creationId="{E80F9451-9FCA-5548-0854-F77221E1589B}"/>
          </ac:picMkLst>
        </pc:picChg>
      </pc:sldChg>
      <pc:sldChg chg="addSp delSp modSp">
        <pc:chgData name="Usha Keshwal" userId="S::usha.keshwal@coforge.com::4e6d4f36-bb17-414f-8c57-552929be3019" providerId="AD" clId="Web-{1453829A-D680-4FF0-BF5B-01464C952E59}" dt="2023-07-21T04:47:41.510" v="1"/>
        <pc:sldMkLst>
          <pc:docMk/>
          <pc:sldMk cId="3904402216" sldId="268"/>
        </pc:sldMkLst>
        <pc:spChg chg="del">
          <ac:chgData name="Usha Keshwal" userId="S::usha.keshwal@coforge.com::4e6d4f36-bb17-414f-8c57-552929be3019" providerId="AD" clId="Web-{1453829A-D680-4FF0-BF5B-01464C952E59}" dt="2023-07-21T04:47:41.510" v="1"/>
          <ac:spMkLst>
            <pc:docMk/>
            <pc:sldMk cId="3904402216" sldId="268"/>
            <ac:spMk id="3" creationId="{4F294737-44A1-E2C1-E1CF-9DD868790800}"/>
          </ac:spMkLst>
        </pc:spChg>
        <pc:picChg chg="add mod ord">
          <ac:chgData name="Usha Keshwal" userId="S::usha.keshwal@coforge.com::4e6d4f36-bb17-414f-8c57-552929be3019" providerId="AD" clId="Web-{1453829A-D680-4FF0-BF5B-01464C952E59}" dt="2023-07-21T04:47:41.510" v="1"/>
          <ac:picMkLst>
            <pc:docMk/>
            <pc:sldMk cId="3904402216" sldId="268"/>
            <ac:picMk id="4" creationId="{B8C913EA-E099-9D32-4771-6A20E8E3C213}"/>
          </ac:picMkLst>
        </pc:picChg>
      </pc:sldChg>
    </pc:docChg>
  </pc:docChgLst>
  <pc:docChgLst>
    <pc:chgData name="Vijay Murali Krishna G" userId="S::vijay.1.g@coforge.com::ea8f0e91-99ba-48e4-922c-09b8d76080da" providerId="AD" clId="Web-{E8598369-17A0-4505-B442-109C0CD20C7C}"/>
    <pc:docChg chg="addSld modSld">
      <pc:chgData name="Vijay Murali Krishna G" userId="S::vijay.1.g@coforge.com::ea8f0e91-99ba-48e4-922c-09b8d76080da" providerId="AD" clId="Web-{E8598369-17A0-4505-B442-109C0CD20C7C}" dt="2023-07-18T04:22:32.942" v="3" actId="20577"/>
      <pc:docMkLst>
        <pc:docMk/>
      </pc:docMkLst>
      <pc:sldChg chg="modSp new">
        <pc:chgData name="Vijay Murali Krishna G" userId="S::vijay.1.g@coforge.com::ea8f0e91-99ba-48e4-922c-09b8d76080da" providerId="AD" clId="Web-{E8598369-17A0-4505-B442-109C0CD20C7C}" dt="2023-07-18T04:22:25.411" v="1" actId="20577"/>
        <pc:sldMkLst>
          <pc:docMk/>
          <pc:sldMk cId="2523681592" sldId="267"/>
        </pc:sldMkLst>
        <pc:spChg chg="mod">
          <ac:chgData name="Vijay Murali Krishna G" userId="S::vijay.1.g@coforge.com::ea8f0e91-99ba-48e4-922c-09b8d76080da" providerId="AD" clId="Web-{E8598369-17A0-4505-B442-109C0CD20C7C}" dt="2023-07-18T04:22:25.411" v="1" actId="20577"/>
          <ac:spMkLst>
            <pc:docMk/>
            <pc:sldMk cId="2523681592" sldId="267"/>
            <ac:spMk id="2" creationId="{434EB8E4-5D94-1A80-4B04-23CB78188EC6}"/>
          </ac:spMkLst>
        </pc:spChg>
      </pc:sldChg>
      <pc:sldChg chg="modSp new">
        <pc:chgData name="Vijay Murali Krishna G" userId="S::vijay.1.g@coforge.com::ea8f0e91-99ba-48e4-922c-09b8d76080da" providerId="AD" clId="Web-{E8598369-17A0-4505-B442-109C0CD20C7C}" dt="2023-07-18T04:22:32.942" v="3" actId="20577"/>
        <pc:sldMkLst>
          <pc:docMk/>
          <pc:sldMk cId="3904402216" sldId="268"/>
        </pc:sldMkLst>
        <pc:spChg chg="mod">
          <ac:chgData name="Vijay Murali Krishna G" userId="S::vijay.1.g@coforge.com::ea8f0e91-99ba-48e4-922c-09b8d76080da" providerId="AD" clId="Web-{E8598369-17A0-4505-B442-109C0CD20C7C}" dt="2023-07-18T04:22:32.942" v="3" actId="20577"/>
          <ac:spMkLst>
            <pc:docMk/>
            <pc:sldMk cId="3904402216" sldId="268"/>
            <ac:spMk id="2" creationId="{125601FC-D33A-6AE3-3AD1-051AA5861EAD}"/>
          </ac:spMkLst>
        </pc:spChg>
      </pc:sldChg>
    </pc:docChg>
  </pc:docChgLst>
  <pc:docChgLst>
    <pc:chgData name="Ajayshankar A N" userId="S::ajayshankar.n@coforge.com::41514b0b-7318-4755-8956-decdd8dba08a" providerId="AD" clId="Web-{1CD8960D-C365-40B2-A4A6-BACA919BF4F8}"/>
    <pc:docChg chg="modSld">
      <pc:chgData name="Ajayshankar A N" userId="S::ajayshankar.n@coforge.com::41514b0b-7318-4755-8956-decdd8dba08a" providerId="AD" clId="Web-{1CD8960D-C365-40B2-A4A6-BACA919BF4F8}" dt="2023-07-25T04:23:12.955" v="9"/>
      <pc:docMkLst>
        <pc:docMk/>
      </pc:docMkLst>
      <pc:sldChg chg="modSp">
        <pc:chgData name="Ajayshankar A N" userId="S::ajayshankar.n@coforge.com::41514b0b-7318-4755-8956-decdd8dba08a" providerId="AD" clId="Web-{1CD8960D-C365-40B2-A4A6-BACA919BF4F8}" dt="2023-07-25T04:23:12.955" v="9"/>
        <pc:sldMkLst>
          <pc:docMk/>
          <pc:sldMk cId="1126809650" sldId="269"/>
        </pc:sldMkLst>
        <pc:graphicFrameChg chg="mod modGraphic">
          <ac:chgData name="Ajayshankar A N" userId="S::ajayshankar.n@coforge.com::41514b0b-7318-4755-8956-decdd8dba08a" providerId="AD" clId="Web-{1CD8960D-C365-40B2-A4A6-BACA919BF4F8}" dt="2023-07-25T04:23:12.955" v="9"/>
          <ac:graphicFrameMkLst>
            <pc:docMk/>
            <pc:sldMk cId="1126809650" sldId="269"/>
            <ac:graphicFrameMk id="5" creationId="{DC21551E-D8D7-33E5-D7A9-7D30B4894262}"/>
          </ac:graphicFrameMkLst>
        </pc:graphicFrameChg>
      </pc:sldChg>
    </pc:docChg>
  </pc:docChgLst>
  <pc:docChgLst>
    <pc:chgData name="Manoj Kumar - EM" userId="S::manoj.29.kumar@coforge.com::ae43ae58-1537-41d1-acb4-9c7bb2850042" providerId="AD" clId="Web-{EA010B5E-FB83-404E-87EA-03819C9C6DCD}"/>
    <pc:docChg chg="addSld modSld">
      <pc:chgData name="Manoj Kumar - EM" userId="S::manoj.29.kumar@coforge.com::ae43ae58-1537-41d1-acb4-9c7bb2850042" providerId="AD" clId="Web-{EA010B5E-FB83-404E-87EA-03819C9C6DCD}" dt="2023-07-18T10:56:21.761" v="69" actId="20577"/>
      <pc:docMkLst>
        <pc:docMk/>
      </pc:docMkLst>
      <pc:sldChg chg="modSp">
        <pc:chgData name="Manoj Kumar - EM" userId="S::manoj.29.kumar@coforge.com::ae43ae58-1537-41d1-acb4-9c7bb2850042" providerId="AD" clId="Web-{EA010B5E-FB83-404E-87EA-03819C9C6DCD}" dt="2023-07-18T10:55:24.806" v="60"/>
        <pc:sldMkLst>
          <pc:docMk/>
          <pc:sldMk cId="1126809650" sldId="269"/>
        </pc:sldMkLst>
        <pc:graphicFrameChg chg="mod modGraphic">
          <ac:chgData name="Manoj Kumar - EM" userId="S::manoj.29.kumar@coforge.com::ae43ae58-1537-41d1-acb4-9c7bb2850042" providerId="AD" clId="Web-{EA010B5E-FB83-404E-87EA-03819C9C6DCD}" dt="2023-07-18T10:55:24.806" v="60"/>
          <ac:graphicFrameMkLst>
            <pc:docMk/>
            <pc:sldMk cId="1126809650" sldId="269"/>
            <ac:graphicFrameMk id="5" creationId="{DC21551E-D8D7-33E5-D7A9-7D30B4894262}"/>
          </ac:graphicFrameMkLst>
        </pc:graphicFrameChg>
      </pc:sldChg>
      <pc:sldChg chg="modSp new">
        <pc:chgData name="Manoj Kumar - EM" userId="S::manoj.29.kumar@coforge.com::ae43ae58-1537-41d1-acb4-9c7bb2850042" providerId="AD" clId="Web-{EA010B5E-FB83-404E-87EA-03819C9C6DCD}" dt="2023-07-18T10:56:04.432" v="64" actId="20577"/>
        <pc:sldMkLst>
          <pc:docMk/>
          <pc:sldMk cId="3332327740" sldId="270"/>
        </pc:sldMkLst>
        <pc:spChg chg="mod">
          <ac:chgData name="Manoj Kumar - EM" userId="S::manoj.29.kumar@coforge.com::ae43ae58-1537-41d1-acb4-9c7bb2850042" providerId="AD" clId="Web-{EA010B5E-FB83-404E-87EA-03819C9C6DCD}" dt="2023-07-18T10:56:04.432" v="64" actId="20577"/>
          <ac:spMkLst>
            <pc:docMk/>
            <pc:sldMk cId="3332327740" sldId="270"/>
            <ac:spMk id="2" creationId="{740CA6F9-7DB4-EDEA-A3B5-7140179A3CA5}"/>
          </ac:spMkLst>
        </pc:spChg>
      </pc:sldChg>
      <pc:sldChg chg="modSp new">
        <pc:chgData name="Manoj Kumar - EM" userId="S::manoj.29.kumar@coforge.com::ae43ae58-1537-41d1-acb4-9c7bb2850042" providerId="AD" clId="Web-{EA010B5E-FB83-404E-87EA-03819C9C6DCD}" dt="2023-07-18T10:56:21.761" v="69" actId="20577"/>
        <pc:sldMkLst>
          <pc:docMk/>
          <pc:sldMk cId="4004752983" sldId="271"/>
        </pc:sldMkLst>
        <pc:spChg chg="mod">
          <ac:chgData name="Manoj Kumar - EM" userId="S::manoj.29.kumar@coforge.com::ae43ae58-1537-41d1-acb4-9c7bb2850042" providerId="AD" clId="Web-{EA010B5E-FB83-404E-87EA-03819C9C6DCD}" dt="2023-07-18T10:56:21.761" v="69" actId="20577"/>
          <ac:spMkLst>
            <pc:docMk/>
            <pc:sldMk cId="4004752983" sldId="271"/>
            <ac:spMk id="2" creationId="{30D4D7FF-EAF5-852F-324C-D5847EE81906}"/>
          </ac:spMkLst>
        </pc:spChg>
      </pc:sldChg>
    </pc:docChg>
  </pc:docChgLst>
  <pc:docChgLst>
    <pc:chgData name="Deepak Dattatrya Kolhe" userId="S::deepak.kolhe@coforge.com::fd08e3b9-24e0-4b04-9071-f7222a863aef" providerId="AD" clId="Web-{739C0C4E-CD2F-46D3-99B1-36B8BE8CD7D4}"/>
    <pc:docChg chg="addSld modSld">
      <pc:chgData name="Deepak Dattatrya Kolhe" userId="S::deepak.kolhe@coforge.com::fd08e3b9-24e0-4b04-9071-f7222a863aef" providerId="AD" clId="Web-{739C0C4E-CD2F-46D3-99B1-36B8BE8CD7D4}" dt="2023-07-31T05:41:08.603" v="67"/>
      <pc:docMkLst>
        <pc:docMk/>
      </pc:docMkLst>
      <pc:sldChg chg="modSp">
        <pc:chgData name="Deepak Dattatrya Kolhe" userId="S::deepak.kolhe@coforge.com::fd08e3b9-24e0-4b04-9071-f7222a863aef" providerId="AD" clId="Web-{739C0C4E-CD2F-46D3-99B1-36B8BE8CD7D4}" dt="2023-07-31T05:37:57.392" v="11"/>
        <pc:sldMkLst>
          <pc:docMk/>
          <pc:sldMk cId="1239503859" sldId="273"/>
        </pc:sldMkLst>
        <pc:graphicFrameChg chg="mod modGraphic">
          <ac:chgData name="Deepak Dattatrya Kolhe" userId="S::deepak.kolhe@coforge.com::fd08e3b9-24e0-4b04-9071-f7222a863aef" providerId="AD" clId="Web-{739C0C4E-CD2F-46D3-99B1-36B8BE8CD7D4}" dt="2023-07-31T05:37:57.392" v="11"/>
          <ac:graphicFrameMkLst>
            <pc:docMk/>
            <pc:sldMk cId="1239503859" sldId="273"/>
            <ac:graphicFrameMk id="5" creationId="{9B7AF27D-25DB-6CCA-CF11-E6D06DC82371}"/>
          </ac:graphicFrameMkLst>
        </pc:graphicFrameChg>
      </pc:sldChg>
      <pc:sldChg chg="modSp">
        <pc:chgData name="Deepak Dattatrya Kolhe" userId="S::deepak.kolhe@coforge.com::fd08e3b9-24e0-4b04-9071-f7222a863aef" providerId="AD" clId="Web-{739C0C4E-CD2F-46D3-99B1-36B8BE8CD7D4}" dt="2023-07-31T05:38:44.597" v="51"/>
        <pc:sldMkLst>
          <pc:docMk/>
          <pc:sldMk cId="3919609127" sldId="275"/>
        </pc:sldMkLst>
        <pc:graphicFrameChg chg="mod modGraphic">
          <ac:chgData name="Deepak Dattatrya Kolhe" userId="S::deepak.kolhe@coforge.com::fd08e3b9-24e0-4b04-9071-f7222a863aef" providerId="AD" clId="Web-{739C0C4E-CD2F-46D3-99B1-36B8BE8CD7D4}" dt="2023-07-31T05:38:44.597" v="51"/>
          <ac:graphicFrameMkLst>
            <pc:docMk/>
            <pc:sldMk cId="3919609127" sldId="275"/>
            <ac:graphicFrameMk id="3" creationId="{584180E2-8DED-07B6-DBF3-569209B9BB12}"/>
          </ac:graphicFrameMkLst>
        </pc:graphicFrameChg>
      </pc:sldChg>
      <pc:sldChg chg="addSp delSp modSp new">
        <pc:chgData name="Deepak Dattatrya Kolhe" userId="S::deepak.kolhe@coforge.com::fd08e3b9-24e0-4b04-9071-f7222a863aef" providerId="AD" clId="Web-{739C0C4E-CD2F-46D3-99B1-36B8BE8CD7D4}" dt="2023-07-31T05:40:49.571" v="62"/>
        <pc:sldMkLst>
          <pc:docMk/>
          <pc:sldMk cId="804601986" sldId="276"/>
        </pc:sldMkLst>
        <pc:spChg chg="mod">
          <ac:chgData name="Deepak Dattatrya Kolhe" userId="S::deepak.kolhe@coforge.com::fd08e3b9-24e0-4b04-9071-f7222a863aef" providerId="AD" clId="Web-{739C0C4E-CD2F-46D3-99B1-36B8BE8CD7D4}" dt="2023-07-31T05:40:33.071" v="61" actId="20577"/>
          <ac:spMkLst>
            <pc:docMk/>
            <pc:sldMk cId="804601986" sldId="276"/>
            <ac:spMk id="2" creationId="{2708FD89-223D-903B-ECFC-B567F6EC4058}"/>
          </ac:spMkLst>
        </pc:spChg>
        <pc:spChg chg="del">
          <ac:chgData name="Deepak Dattatrya Kolhe" userId="S::deepak.kolhe@coforge.com::fd08e3b9-24e0-4b04-9071-f7222a863aef" providerId="AD" clId="Web-{739C0C4E-CD2F-46D3-99B1-36B8BE8CD7D4}" dt="2023-07-31T05:40:49.571" v="62"/>
          <ac:spMkLst>
            <pc:docMk/>
            <pc:sldMk cId="804601986" sldId="276"/>
            <ac:spMk id="3" creationId="{C41CEEE6-A1D6-17D1-749C-6A8E165DD75C}"/>
          </ac:spMkLst>
        </pc:spChg>
        <pc:picChg chg="add mod ord">
          <ac:chgData name="Deepak Dattatrya Kolhe" userId="S::deepak.kolhe@coforge.com::fd08e3b9-24e0-4b04-9071-f7222a863aef" providerId="AD" clId="Web-{739C0C4E-CD2F-46D3-99B1-36B8BE8CD7D4}" dt="2023-07-31T05:40:49.571" v="62"/>
          <ac:picMkLst>
            <pc:docMk/>
            <pc:sldMk cId="804601986" sldId="276"/>
            <ac:picMk id="4" creationId="{77203984-0B13-28E9-5E66-B3424D2C4A2C}"/>
          </ac:picMkLst>
        </pc:picChg>
      </pc:sldChg>
      <pc:sldChg chg="addSp delSp modSp new">
        <pc:chgData name="Deepak Dattatrya Kolhe" userId="S::deepak.kolhe@coforge.com::fd08e3b9-24e0-4b04-9071-f7222a863aef" providerId="AD" clId="Web-{739C0C4E-CD2F-46D3-99B1-36B8BE8CD7D4}" dt="2023-07-31T05:41:08.603" v="67"/>
        <pc:sldMkLst>
          <pc:docMk/>
          <pc:sldMk cId="851880862" sldId="277"/>
        </pc:sldMkLst>
        <pc:spChg chg="mod">
          <ac:chgData name="Deepak Dattatrya Kolhe" userId="S::deepak.kolhe@coforge.com::fd08e3b9-24e0-4b04-9071-f7222a863aef" providerId="AD" clId="Web-{739C0C4E-CD2F-46D3-99B1-36B8BE8CD7D4}" dt="2023-07-31T05:41:03.603" v="66" actId="20577"/>
          <ac:spMkLst>
            <pc:docMk/>
            <pc:sldMk cId="851880862" sldId="277"/>
            <ac:spMk id="2" creationId="{6EC00B7A-48B1-B11A-2593-5ECA464DD19D}"/>
          </ac:spMkLst>
        </pc:spChg>
        <pc:spChg chg="del">
          <ac:chgData name="Deepak Dattatrya Kolhe" userId="S::deepak.kolhe@coforge.com::fd08e3b9-24e0-4b04-9071-f7222a863aef" providerId="AD" clId="Web-{739C0C4E-CD2F-46D3-99B1-36B8BE8CD7D4}" dt="2023-07-31T05:41:08.603" v="67"/>
          <ac:spMkLst>
            <pc:docMk/>
            <pc:sldMk cId="851880862" sldId="277"/>
            <ac:spMk id="3" creationId="{C121355E-8D33-1631-8531-F71550C655C5}"/>
          </ac:spMkLst>
        </pc:spChg>
        <pc:picChg chg="add mod ord">
          <ac:chgData name="Deepak Dattatrya Kolhe" userId="S::deepak.kolhe@coforge.com::fd08e3b9-24e0-4b04-9071-f7222a863aef" providerId="AD" clId="Web-{739C0C4E-CD2F-46D3-99B1-36B8BE8CD7D4}" dt="2023-07-31T05:41:08.603" v="67"/>
          <ac:picMkLst>
            <pc:docMk/>
            <pc:sldMk cId="851880862" sldId="277"/>
            <ac:picMk id="4" creationId="{F6CFF55A-8679-153F-DF9B-0A2D54B3B4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SonarQube binding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DF708-C25D-FD50-69C2-D72FE591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Anurag Tiwari</a:t>
            </a:r>
            <a:endParaRPr lang="en-US"/>
          </a:p>
        </p:txBody>
      </p:sp>
      <p:pic>
        <p:nvPicPr>
          <p:cNvPr id="4" name="Picture 4" descr="A screenshot of a computer">
            <a:extLst>
              <a:ext uri="{FF2B5EF4-FFF2-40B4-BE49-F238E27FC236}">
                <a16:creationId xmlns:a16="http://schemas.microsoft.com/office/drawing/2014/main" id="{B0FB2B24-FDB9-D049-ADDB-A10373BB5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0288" y="1825625"/>
            <a:ext cx="8271423" cy="4351338"/>
          </a:xfrm>
        </p:spPr>
      </p:pic>
    </p:spTree>
    <p:extLst>
      <p:ext uri="{BB962C8B-B14F-4D97-AF65-F5344CB8AC3E}">
        <p14:creationId xmlns:p14="http://schemas.microsoft.com/office/powerpoint/2010/main" val="108080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107C-EBC3-D497-2536-553E4307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Piyush Puri</a:t>
            </a:r>
            <a:endParaRPr lang="en-US" dirty="0"/>
          </a:p>
        </p:txBody>
      </p:sp>
      <p:pic>
        <p:nvPicPr>
          <p:cNvPr id="4" name="Picture 4" descr="A screenshot of a computer">
            <a:extLst>
              <a:ext uri="{FF2B5EF4-FFF2-40B4-BE49-F238E27FC236}">
                <a16:creationId xmlns:a16="http://schemas.microsoft.com/office/drawing/2014/main" id="{6C42B04F-C5A6-E3A2-EA1C-75C6EDCE5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9861"/>
            <a:ext cx="10515600" cy="3622866"/>
          </a:xfrm>
        </p:spPr>
      </p:pic>
    </p:spTree>
    <p:extLst>
      <p:ext uri="{BB962C8B-B14F-4D97-AF65-F5344CB8AC3E}">
        <p14:creationId xmlns:p14="http://schemas.microsoft.com/office/powerpoint/2010/main" val="1737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6609-367A-00CC-8ACA-4B2A0D9B1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Piyush Puri - Report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B0643A-77C8-668C-FB55-7C2EC0A80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950"/>
            <a:ext cx="10515600" cy="3734688"/>
          </a:xfrm>
        </p:spPr>
      </p:pic>
    </p:spTree>
    <p:extLst>
      <p:ext uri="{BB962C8B-B14F-4D97-AF65-F5344CB8AC3E}">
        <p14:creationId xmlns:p14="http://schemas.microsoft.com/office/powerpoint/2010/main" val="44616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281B-98ED-ED30-F2CD-12A4EE5B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Mohd. Javed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D4BB07B-E547-D29D-E53D-B45B29E52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117"/>
            <a:ext cx="10515600" cy="3588353"/>
          </a:xfrm>
        </p:spPr>
      </p:pic>
    </p:spTree>
    <p:extLst>
      <p:ext uri="{BB962C8B-B14F-4D97-AF65-F5344CB8AC3E}">
        <p14:creationId xmlns:p14="http://schemas.microsoft.com/office/powerpoint/2010/main" val="2356252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36C8-EF18-EA55-FAD8-3C7E2789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Mohd. Javed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0F67889-888D-C8EC-E4FF-C59420DEA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0091"/>
            <a:ext cx="10515600" cy="3382406"/>
          </a:xfrm>
        </p:spPr>
      </p:pic>
    </p:spTree>
    <p:extLst>
      <p:ext uri="{BB962C8B-B14F-4D97-AF65-F5344CB8AC3E}">
        <p14:creationId xmlns:p14="http://schemas.microsoft.com/office/powerpoint/2010/main" val="258469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B8E4-5D94-1A80-4B04-23CB7818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Usha </a:t>
            </a:r>
            <a:r>
              <a:rPr lang="en-GB" dirty="0" err="1">
                <a:ea typeface="+mj-lt"/>
                <a:cs typeface="+mj-lt"/>
              </a:rPr>
              <a:t>Keshwal</a:t>
            </a:r>
            <a:endParaRPr lang="en-US" dirty="0" err="1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0F9451-9FCA-5548-0854-F77221E15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406" y="1825625"/>
            <a:ext cx="8759187" cy="4351338"/>
          </a:xfrm>
        </p:spPr>
      </p:pic>
    </p:spTree>
    <p:extLst>
      <p:ext uri="{BB962C8B-B14F-4D97-AF65-F5344CB8AC3E}">
        <p14:creationId xmlns:p14="http://schemas.microsoft.com/office/powerpoint/2010/main" val="2523681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601FC-D33A-6AE3-3AD1-051AA586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+mj-lt"/>
                <a:cs typeface="+mj-lt"/>
              </a:rPr>
              <a:t>Usha </a:t>
            </a:r>
            <a:r>
              <a:rPr lang="en-GB" dirty="0" err="1">
                <a:ea typeface="+mj-lt"/>
                <a:cs typeface="+mj-lt"/>
              </a:rPr>
              <a:t>Keshwal</a:t>
            </a:r>
            <a:endParaRPr lang="en-US" dirty="0" err="1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C913EA-E099-9D32-4771-6A20E8E3C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265" y="1825625"/>
            <a:ext cx="9115470" cy="4351338"/>
          </a:xfrm>
        </p:spPr>
      </p:pic>
    </p:spTree>
    <p:extLst>
      <p:ext uri="{BB962C8B-B14F-4D97-AF65-F5344CB8AC3E}">
        <p14:creationId xmlns:p14="http://schemas.microsoft.com/office/powerpoint/2010/main" val="3904402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55FF-0175-019B-4606-7F0DF7EC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Manoj Kumar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7BA38E3-CB1D-E039-336E-F14FE4C9DE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920" y="1825625"/>
            <a:ext cx="7582160" cy="4351338"/>
          </a:xfrm>
        </p:spPr>
      </p:pic>
    </p:spTree>
    <p:extLst>
      <p:ext uri="{BB962C8B-B14F-4D97-AF65-F5344CB8AC3E}">
        <p14:creationId xmlns:p14="http://schemas.microsoft.com/office/powerpoint/2010/main" val="1579855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4D7FF-EAF5-852F-324C-D5847EE8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Manoj Kumar</a:t>
            </a:r>
            <a:endParaRPr lang="en-US" dirty="0" err="1"/>
          </a:p>
        </p:txBody>
      </p:sp>
      <p:pic>
        <p:nvPicPr>
          <p:cNvPr id="7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6AB8F28-887D-4229-761C-0254027C6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6134"/>
            <a:ext cx="10515600" cy="3350319"/>
          </a:xfrm>
        </p:spPr>
      </p:pic>
    </p:spTree>
    <p:extLst>
      <p:ext uri="{BB962C8B-B14F-4D97-AF65-F5344CB8AC3E}">
        <p14:creationId xmlns:p14="http://schemas.microsoft.com/office/powerpoint/2010/main" val="400475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FD89-223D-903B-ECFC-B567F6EC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Deepak Kolhe</a:t>
            </a:r>
            <a:endParaRPr lang="en-US" dirty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7203984-0B13-28E9-5E66-B3424D2C4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43" y="1408091"/>
            <a:ext cx="9468479" cy="5332543"/>
          </a:xfrm>
        </p:spPr>
      </p:pic>
    </p:spTree>
    <p:extLst>
      <p:ext uri="{BB962C8B-B14F-4D97-AF65-F5344CB8AC3E}">
        <p14:creationId xmlns:p14="http://schemas.microsoft.com/office/powerpoint/2010/main" val="80460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A671-0129-64AB-7583-25F448C0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Shikha Jaiswal</a:t>
            </a:r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F2DC80B-274F-B6A2-FC3B-5216E157A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72" y="1698311"/>
            <a:ext cx="9512240" cy="4174645"/>
          </a:xfrm>
        </p:spPr>
      </p:pic>
    </p:spTree>
    <p:extLst>
      <p:ext uri="{BB962C8B-B14F-4D97-AF65-F5344CB8AC3E}">
        <p14:creationId xmlns:p14="http://schemas.microsoft.com/office/powerpoint/2010/main" val="3525461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0B7A-48B1-B11A-2593-5ECA464D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Deepak Kolhe</a:t>
            </a:r>
            <a:endParaRPr lang="en-US" dirty="0"/>
          </a:p>
        </p:txBody>
      </p:sp>
      <p:pic>
        <p:nvPicPr>
          <p:cNvPr id="4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CFF55A-8679-153F-DF9B-0A2D54B3B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844" y="1418529"/>
            <a:ext cx="9343218" cy="5259474"/>
          </a:xfrm>
        </p:spPr>
      </p:pic>
    </p:spTree>
    <p:extLst>
      <p:ext uri="{BB962C8B-B14F-4D97-AF65-F5344CB8AC3E}">
        <p14:creationId xmlns:p14="http://schemas.microsoft.com/office/powerpoint/2010/main" val="85188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D46C-BF8C-539A-1F43-E9DC0FE7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Naveen Banoth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65AA2BD-0A29-6B53-95C6-2A611FA3C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8542" y="1825625"/>
            <a:ext cx="8214915" cy="4351338"/>
          </a:xfrm>
        </p:spPr>
      </p:pic>
    </p:spTree>
    <p:extLst>
      <p:ext uri="{BB962C8B-B14F-4D97-AF65-F5344CB8AC3E}">
        <p14:creationId xmlns:p14="http://schemas.microsoft.com/office/powerpoint/2010/main" val="1950537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F9507-358D-AE3D-1FFE-AC6DB285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Naveen Banoth</a:t>
            </a:r>
            <a:endParaRPr lang="en-US" dirty="0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43F4C39-A811-C4FD-437A-02B4D5448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449" y="1825625"/>
            <a:ext cx="8231102" cy="4351338"/>
          </a:xfrm>
        </p:spPr>
      </p:pic>
    </p:spTree>
    <p:extLst>
      <p:ext uri="{BB962C8B-B14F-4D97-AF65-F5344CB8AC3E}">
        <p14:creationId xmlns:p14="http://schemas.microsoft.com/office/powerpoint/2010/main" val="274612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936CE3A9-BCC5-F41E-2CD3-B9329EAF7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2" y="1602509"/>
            <a:ext cx="3142019" cy="50384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6FE940-A60C-8DE4-D1B5-5BD789CEF3E5}"/>
              </a:ext>
            </a:extLst>
          </p:cNvPr>
          <p:cNvSpPr txBox="1"/>
          <p:nvPr/>
        </p:nvSpPr>
        <p:spPr>
          <a:xfrm>
            <a:off x="533977" y="303068"/>
            <a:ext cx="10001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Sonar Report Generation Status – for BE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70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48BFB-F7D5-FAFA-CF1E-ED337731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Shikha Jaiswal</a:t>
            </a:r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D988CD1-60FE-F20E-F11E-AB9CAB724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847" y="1825625"/>
            <a:ext cx="8273589" cy="4351338"/>
          </a:xfrm>
        </p:spPr>
      </p:pic>
    </p:spTree>
    <p:extLst>
      <p:ext uri="{BB962C8B-B14F-4D97-AF65-F5344CB8AC3E}">
        <p14:creationId xmlns:p14="http://schemas.microsoft.com/office/powerpoint/2010/main" val="151693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ED0A-A83E-AC19-EFDA-76F42D5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Rajeev Varshney</a:t>
            </a:r>
            <a:endParaRPr lang="en-US"/>
          </a:p>
        </p:txBody>
      </p:sp>
      <p:pic>
        <p:nvPicPr>
          <p:cNvPr id="6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DCA628-8353-2DD0-94B8-15C46D3FD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6697"/>
            <a:ext cx="10515600" cy="1989193"/>
          </a:xfrm>
        </p:spPr>
      </p:pic>
    </p:spTree>
    <p:extLst>
      <p:ext uri="{BB962C8B-B14F-4D97-AF65-F5344CB8AC3E}">
        <p14:creationId xmlns:p14="http://schemas.microsoft.com/office/powerpoint/2010/main" val="123610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4A02-F005-61EA-FBDB-D19755C8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Rajeev Varshney</a:t>
            </a:r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11B4877-5A9D-8E43-8C17-6060D8AFD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83214"/>
            <a:ext cx="10515600" cy="1236160"/>
          </a:xfrm>
        </p:spPr>
      </p:pic>
    </p:spTree>
    <p:extLst>
      <p:ext uri="{BB962C8B-B14F-4D97-AF65-F5344CB8AC3E}">
        <p14:creationId xmlns:p14="http://schemas.microsoft.com/office/powerpoint/2010/main" val="203283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394E-8038-5034-3CDE-F73E8E5D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Dhananjay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0EF7EDF-E483-5EF5-461B-5192E0B727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9916"/>
            <a:ext cx="10515600" cy="3382756"/>
          </a:xfrm>
        </p:spPr>
      </p:pic>
    </p:spTree>
    <p:extLst>
      <p:ext uri="{BB962C8B-B14F-4D97-AF65-F5344CB8AC3E}">
        <p14:creationId xmlns:p14="http://schemas.microsoft.com/office/powerpoint/2010/main" val="225537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F14D-AB50-98B5-9309-D0153963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Dhananjay</a:t>
            </a:r>
            <a:endParaRPr lang="en-US"/>
          </a:p>
        </p:txBody>
      </p:sp>
      <p:pic>
        <p:nvPicPr>
          <p:cNvPr id="4" name="Picture 4" descr="A screenshot of a computer program">
            <a:extLst>
              <a:ext uri="{FF2B5EF4-FFF2-40B4-BE49-F238E27FC236}">
                <a16:creationId xmlns:a16="http://schemas.microsoft.com/office/drawing/2014/main" id="{1506CAA7-4363-79FA-4ADC-8E4FBEBDC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24615"/>
            <a:ext cx="10515600" cy="3353357"/>
          </a:xfrm>
        </p:spPr>
      </p:pic>
    </p:spTree>
    <p:extLst>
      <p:ext uri="{BB962C8B-B14F-4D97-AF65-F5344CB8AC3E}">
        <p14:creationId xmlns:p14="http://schemas.microsoft.com/office/powerpoint/2010/main" val="24219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F30D6-7614-9EB4-2459-F0711509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Anurag Tiwari</a:t>
            </a:r>
            <a:endParaRPr lang="en-US"/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6C52C6-F125-63E2-B3B6-BFEA8DF86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90" y="1825625"/>
            <a:ext cx="8239220" cy="4351338"/>
          </a:xfrm>
        </p:spPr>
      </p:pic>
    </p:spTree>
    <p:extLst>
      <p:ext uri="{BB962C8B-B14F-4D97-AF65-F5344CB8AC3E}">
        <p14:creationId xmlns:p14="http://schemas.microsoft.com/office/powerpoint/2010/main" val="3007656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A8D2E4376F2E4385BA08F0D505E59E" ma:contentTypeVersion="15" ma:contentTypeDescription="Create a new document." ma:contentTypeScope="" ma:versionID="543c4e1157b7c945d4946165bb214d63">
  <xsd:schema xmlns:xsd="http://www.w3.org/2001/XMLSchema" xmlns:xs="http://www.w3.org/2001/XMLSchema" xmlns:p="http://schemas.microsoft.com/office/2006/metadata/properties" xmlns:ns2="2406e075-7f77-4abf-94c6-2b9deab11a5b" xmlns:ns3="f9776c84-d142-40c5-80ee-14a0f006d842" targetNamespace="http://schemas.microsoft.com/office/2006/metadata/properties" ma:root="true" ma:fieldsID="4d44c97851a9961160fe4c8c7781a41c" ns2:_="" ns3:_="">
    <xsd:import namespace="2406e075-7f77-4abf-94c6-2b9deab11a5b"/>
    <xsd:import namespace="f9776c84-d142-40c5-80ee-14a0f006d8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Dat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06e075-7f77-4abf-94c6-2b9deab11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e" ma:index="15" nillable="true" ma:displayName="Date" ma:format="DateTime" ma:internalName="Date">
      <xsd:simpleType>
        <xsd:restriction base="dms:DateTime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46db778-bad6-4ab0-ae85-290e76a207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76c84-d142-40c5-80ee-14a0f006d8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9aad7dda-d1c7-4e8c-8d12-fceec44a9695}" ma:internalName="TaxCatchAll" ma:showField="CatchAllData" ma:web="f9776c84-d142-40c5-80ee-14a0f006d8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776c84-d142-40c5-80ee-14a0f006d842" xsi:nil="true"/>
    <Date xmlns="2406e075-7f77-4abf-94c6-2b9deab11a5b" xsi:nil="true"/>
    <lcf76f155ced4ddcb4097134ff3c332f xmlns="2406e075-7f77-4abf-94c6-2b9deab11a5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22A00A-B4AC-4BC0-90A1-447A25BA18D0}">
  <ds:schemaRefs>
    <ds:schemaRef ds:uri="2406e075-7f77-4abf-94c6-2b9deab11a5b"/>
    <ds:schemaRef ds:uri="f9776c84-d142-40c5-80ee-14a0f006d84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497092-4B3C-4CF0-BA0C-C0B3E88BEF90}">
  <ds:schemaRefs>
    <ds:schemaRef ds:uri="2406e075-7f77-4abf-94c6-2b9deab11a5b"/>
    <ds:schemaRef ds:uri="f9776c84-d142-40c5-80ee-14a0f006d842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3E8632E-74A7-4626-A790-76CA8CCE9E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SonarQube binding</vt:lpstr>
      <vt:lpstr>Shikha Jaiswal</vt:lpstr>
      <vt:lpstr>PowerPoint Presentation</vt:lpstr>
      <vt:lpstr>Shikha Jaiswal</vt:lpstr>
      <vt:lpstr>Rajeev Varshney</vt:lpstr>
      <vt:lpstr>Rajeev Varshney</vt:lpstr>
      <vt:lpstr>Dhananjay</vt:lpstr>
      <vt:lpstr>Dhananjay</vt:lpstr>
      <vt:lpstr>Anurag Tiwari</vt:lpstr>
      <vt:lpstr>Anurag Tiwari</vt:lpstr>
      <vt:lpstr>Piyush Puri</vt:lpstr>
      <vt:lpstr>Piyush Puri - Report</vt:lpstr>
      <vt:lpstr>Mohd. Javed</vt:lpstr>
      <vt:lpstr>Mohd. Javed</vt:lpstr>
      <vt:lpstr>Usha Keshwal</vt:lpstr>
      <vt:lpstr>Usha Keshwal</vt:lpstr>
      <vt:lpstr>Manoj Kumar</vt:lpstr>
      <vt:lpstr>Manoj Kumar</vt:lpstr>
      <vt:lpstr>Deepak Kolhe</vt:lpstr>
      <vt:lpstr>Deepak Kolhe</vt:lpstr>
      <vt:lpstr>Naveen Banoth</vt:lpstr>
      <vt:lpstr>Naveen Banoth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59</cp:revision>
  <dcterms:created xsi:type="dcterms:W3CDTF">2023-07-18T04:13:49Z</dcterms:created>
  <dcterms:modified xsi:type="dcterms:W3CDTF">2023-07-31T07:05:44Z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0x01010069A8D2E4376F2E4385BA08F0D505E59E</vt:lpwstr>
  </property>
  <property fmtid="{D5CDD505-2E9C-101B-9397-08002B2CF9AE}" pid="3" name="MediaServiceImageTags">
    <vt:lpwstr/>
  </property>
</Properties>
</file>