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8" r:id="rId6"/>
    <p:sldId id="260" r:id="rId7"/>
    <p:sldId id="259" r:id="rId8"/>
    <p:sldId id="263" r:id="rId9"/>
    <p:sldId id="262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6F3E61-78BA-4334-92BC-36CD6F777F12}" v="10" dt="2023-07-21T04:37:02.013"/>
    <p1510:client id="{0CC0F542-9210-47BB-82DF-9A770BA56D20}" v="10" dt="2023-07-18T10:13:27.072"/>
    <p1510:client id="{11BD29D4-B582-496E-A1B9-A45F4BFB7DBD}" v="38" dt="2023-07-18T04:21:27.850"/>
    <p1510:client id="{40CA9477-B217-465B-9162-E8495ED95F01}" v="9" dt="2023-07-18T04:29:52.232"/>
    <p1510:client id="{42A8C3D0-EAF3-4CAE-A418-4E2633E2C1C7}" v="8" dt="2023-07-21T05:31:00.388"/>
    <p1510:client id="{6B5EB403-7DE6-45AC-A536-ECC232CC668E}" v="1" dt="2023-07-18T04:22:52.799"/>
    <p1510:client id="{74320238-C7A6-4F54-9AAE-DEF8B5EB774B}" v="119" dt="2023-07-21T08:41:55.745"/>
    <p1510:client id="{7BAF34D2-4951-4CB9-83B6-CAC079B4440D}" v="68" dt="2023-07-21T04:28:11.656"/>
    <p1510:client id="{93930163-6D8E-49E6-8910-DE2E1464B3C3}" v="49" dt="2023-07-21T05:33:05.660"/>
    <p1510:client id="{A3976E81-D708-49D1-8A37-5AB8F28DED4F}" v="75" dt="2023-07-18T10:12:26.317"/>
    <p1510:client id="{B7A90999-0F5C-4EF8-97C4-EA1E28B9D8C4}" v="1" dt="2023-07-21T04:35:51.169"/>
    <p1510:client id="{D6178F87-AB6C-40E5-B90B-2E329E1B0816}" v="2" dt="2023-07-21T04:34:30.052"/>
    <p1510:client id="{D89B8D85-63DA-4B57-AFD0-84221B2B9206}" v="6" dt="2023-07-21T08:42:37.868"/>
    <p1510:client id="{E97266FF-3906-4FEB-83BD-828751B90165}" v="34" dt="2023-07-18T04:32:51.035"/>
    <p1510:client id="{EAF42FE7-9ED3-42D8-B411-CA903EFF8468}" v="101" dt="2023-07-21T04:28:15.835"/>
    <p1510:client id="{F615552B-27B6-4A6E-8A1C-CA78D93738A5}" v="1" dt="2023-07-21T04:34:58.068"/>
    <p1510:client id="{F85280E2-141E-4EAB-94B8-E9CF045D9118}" v="12" dt="2023-07-21T04:54:38.9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man Hira" userId="S::raman.hira@coforge.com::584c7db7-90c0-495e-bbbb-94e4d79642b6" providerId="AD" clId="Web-{B7A90999-0F5C-4EF8-97C4-EA1E28B9D8C4}"/>
    <pc:docChg chg="delSld">
      <pc:chgData name="Raman Hira" userId="S::raman.hira@coforge.com::584c7db7-90c0-495e-bbbb-94e4d79642b6" providerId="AD" clId="Web-{B7A90999-0F5C-4EF8-97C4-EA1E28B9D8C4}" dt="2023-07-21T04:35:51.169" v="0"/>
      <pc:docMkLst>
        <pc:docMk/>
      </pc:docMkLst>
      <pc:sldChg chg="del">
        <pc:chgData name="Raman Hira" userId="S::raman.hira@coforge.com::584c7db7-90c0-495e-bbbb-94e4d79642b6" providerId="AD" clId="Web-{B7A90999-0F5C-4EF8-97C4-EA1E28B9D8C4}" dt="2023-07-21T04:35:51.169" v="0"/>
        <pc:sldMkLst>
          <pc:docMk/>
          <pc:sldMk cId="1814311951" sldId="261"/>
        </pc:sldMkLst>
      </pc:sldChg>
    </pc:docChg>
  </pc:docChgLst>
  <pc:docChgLst>
    <pc:chgData name="Mohd Imran - GNo" userId="S::mohd.3.imran@coforge.com::617ea642-2916-4b3d-ae9a-d2a6d639b4cc" providerId="AD" clId="Web-{EAF42FE7-9ED3-42D8-B411-CA903EFF8468}"/>
    <pc:docChg chg="addSld modSld sldOrd">
      <pc:chgData name="Mohd Imran - GNo" userId="S::mohd.3.imran@coforge.com::617ea642-2916-4b3d-ae9a-d2a6d639b4cc" providerId="AD" clId="Web-{EAF42FE7-9ED3-42D8-B411-CA903EFF8468}" dt="2023-07-21T04:28:15.835" v="94"/>
      <pc:docMkLst>
        <pc:docMk/>
      </pc:docMkLst>
      <pc:sldChg chg="modSp">
        <pc:chgData name="Mohd Imran - GNo" userId="S::mohd.3.imran@coforge.com::617ea642-2916-4b3d-ae9a-d2a6d639b4cc" providerId="AD" clId="Web-{EAF42FE7-9ED3-42D8-B411-CA903EFF8468}" dt="2023-07-21T04:28:10.428" v="93"/>
        <pc:sldMkLst>
          <pc:docMk/>
          <pc:sldMk cId="1305985271" sldId="260"/>
        </pc:sldMkLst>
        <pc:graphicFrameChg chg="mod modGraphic">
          <ac:chgData name="Mohd Imran - GNo" userId="S::mohd.3.imran@coforge.com::617ea642-2916-4b3d-ae9a-d2a6d639b4cc" providerId="AD" clId="Web-{EAF42FE7-9ED3-42D8-B411-CA903EFF8468}" dt="2023-07-21T04:28:10.428" v="93"/>
          <ac:graphicFrameMkLst>
            <pc:docMk/>
            <pc:sldMk cId="1305985271" sldId="260"/>
            <ac:graphicFrameMk id="4" creationId="{13C7E85C-13A4-56DF-C0DF-34C05A291C66}"/>
          </ac:graphicFrameMkLst>
        </pc:graphicFrameChg>
      </pc:sldChg>
      <pc:sldChg chg="addSp delSp modSp">
        <pc:chgData name="Mohd Imran - GNo" userId="S::mohd.3.imran@coforge.com::617ea642-2916-4b3d-ae9a-d2a6d639b4cc" providerId="AD" clId="Web-{EAF42FE7-9ED3-42D8-B411-CA903EFF8468}" dt="2023-07-21T04:27:13.239" v="1"/>
        <pc:sldMkLst>
          <pc:docMk/>
          <pc:sldMk cId="1814311951" sldId="261"/>
        </pc:sldMkLst>
        <pc:spChg chg="add del">
          <ac:chgData name="Mohd Imran - GNo" userId="S::mohd.3.imran@coforge.com::617ea642-2916-4b3d-ae9a-d2a6d639b4cc" providerId="AD" clId="Web-{EAF42FE7-9ED3-42D8-B411-CA903EFF8468}" dt="2023-07-21T04:27:13.239" v="1"/>
          <ac:spMkLst>
            <pc:docMk/>
            <pc:sldMk cId="1814311951" sldId="261"/>
            <ac:spMk id="3" creationId="{FCF30D25-8FB8-DB0A-E070-F247DB3CD22B}"/>
          </ac:spMkLst>
        </pc:spChg>
        <pc:picChg chg="add del mod ord">
          <ac:chgData name="Mohd Imran - GNo" userId="S::mohd.3.imran@coforge.com::617ea642-2916-4b3d-ae9a-d2a6d639b4cc" providerId="AD" clId="Web-{EAF42FE7-9ED3-42D8-B411-CA903EFF8468}" dt="2023-07-21T04:27:13.239" v="1"/>
          <ac:picMkLst>
            <pc:docMk/>
            <pc:sldMk cId="1814311951" sldId="261"/>
            <ac:picMk id="4" creationId="{9E7DC3CC-E1CA-73B0-B17F-BF11AED9439F}"/>
          </ac:picMkLst>
        </pc:picChg>
      </pc:sldChg>
      <pc:sldChg chg="addSp delSp modSp new ord">
        <pc:chgData name="Mohd Imran - GNo" userId="S::mohd.3.imran@coforge.com::617ea642-2916-4b3d-ae9a-d2a6d639b4cc" providerId="AD" clId="Web-{EAF42FE7-9ED3-42D8-B411-CA903EFF8468}" dt="2023-07-21T04:28:15.835" v="94"/>
        <pc:sldMkLst>
          <pc:docMk/>
          <pc:sldMk cId="678630409" sldId="263"/>
        </pc:sldMkLst>
        <pc:spChg chg="mod">
          <ac:chgData name="Mohd Imran - GNo" userId="S::mohd.3.imran@coforge.com::617ea642-2916-4b3d-ae9a-d2a6d639b4cc" providerId="AD" clId="Web-{EAF42FE7-9ED3-42D8-B411-CA903EFF8468}" dt="2023-07-21T04:27:34.349" v="12" actId="20577"/>
          <ac:spMkLst>
            <pc:docMk/>
            <pc:sldMk cId="678630409" sldId="263"/>
            <ac:spMk id="2" creationId="{E3BC5FEB-2A1A-BB1C-6573-587EDF9C4516}"/>
          </ac:spMkLst>
        </pc:spChg>
        <pc:spChg chg="del">
          <ac:chgData name="Mohd Imran - GNo" userId="S::mohd.3.imran@coforge.com::617ea642-2916-4b3d-ae9a-d2a6d639b4cc" providerId="AD" clId="Web-{EAF42FE7-9ED3-42D8-B411-CA903EFF8468}" dt="2023-07-21T04:27:34.740" v="13"/>
          <ac:spMkLst>
            <pc:docMk/>
            <pc:sldMk cId="678630409" sldId="263"/>
            <ac:spMk id="3" creationId="{F5BC21C3-0B00-73C0-482A-1157A80845C2}"/>
          </ac:spMkLst>
        </pc:spChg>
        <pc:picChg chg="add mod ord">
          <ac:chgData name="Mohd Imran - GNo" userId="S::mohd.3.imran@coforge.com::617ea642-2916-4b3d-ae9a-d2a6d639b4cc" providerId="AD" clId="Web-{EAF42FE7-9ED3-42D8-B411-CA903EFF8468}" dt="2023-07-21T04:27:34.740" v="13"/>
          <ac:picMkLst>
            <pc:docMk/>
            <pc:sldMk cId="678630409" sldId="263"/>
            <ac:picMk id="4" creationId="{AA14F6C6-149E-CDF0-643F-F2D86B76CB13}"/>
          </ac:picMkLst>
        </pc:picChg>
      </pc:sldChg>
    </pc:docChg>
  </pc:docChgLst>
  <pc:docChgLst>
    <pc:chgData name="Vijay Murali Krishna G" userId="S::vijay.1.g@coforge.com::ea8f0e91-99ba-48e4-922c-09b8d76080da" providerId="AD" clId="Web-{E97266FF-3906-4FEB-83BD-828751B90165}"/>
    <pc:docChg chg="modSld">
      <pc:chgData name="Vijay Murali Krishna G" userId="S::vijay.1.g@coforge.com::ea8f0e91-99ba-48e4-922c-09b8d76080da" providerId="AD" clId="Web-{E97266FF-3906-4FEB-83BD-828751B90165}" dt="2023-07-18T04:32:48.723" v="28"/>
      <pc:docMkLst>
        <pc:docMk/>
      </pc:docMkLst>
      <pc:sldChg chg="addSp delSp modSp">
        <pc:chgData name="Vijay Murali Krishna G" userId="S::vijay.1.g@coforge.com::ea8f0e91-99ba-48e4-922c-09b8d76080da" providerId="AD" clId="Web-{E97266FF-3906-4FEB-83BD-828751B90165}" dt="2023-07-18T04:32:48.723" v="28"/>
        <pc:sldMkLst>
          <pc:docMk/>
          <pc:sldMk cId="1305985271" sldId="260"/>
        </pc:sldMkLst>
        <pc:spChg chg="del">
          <ac:chgData name="Vijay Murali Krishna G" userId="S::vijay.1.g@coforge.com::ea8f0e91-99ba-48e4-922c-09b8d76080da" providerId="AD" clId="Web-{E97266FF-3906-4FEB-83BD-828751B90165}" dt="2023-07-18T04:32:29.691" v="0"/>
          <ac:spMkLst>
            <pc:docMk/>
            <pc:sldMk cId="1305985271" sldId="260"/>
            <ac:spMk id="3" creationId="{1850257E-1EA5-F31E-CD3D-E5D1A4605A70}"/>
          </ac:spMkLst>
        </pc:spChg>
        <pc:graphicFrameChg chg="add mod ord modGraphic">
          <ac:chgData name="Vijay Murali Krishna G" userId="S::vijay.1.g@coforge.com::ea8f0e91-99ba-48e4-922c-09b8d76080da" providerId="AD" clId="Web-{E97266FF-3906-4FEB-83BD-828751B90165}" dt="2023-07-18T04:32:48.723" v="28"/>
          <ac:graphicFrameMkLst>
            <pc:docMk/>
            <pc:sldMk cId="1305985271" sldId="260"/>
            <ac:graphicFrameMk id="4" creationId="{13C7E85C-13A4-56DF-C0DF-34C05A291C66}"/>
          </ac:graphicFrameMkLst>
        </pc:graphicFrameChg>
      </pc:sldChg>
    </pc:docChg>
  </pc:docChgLst>
  <pc:docChgLst>
    <pc:chgData name="Vijay Murali Krishna G" userId="S::vijay.1.g@coforge.com::ea8f0e91-99ba-48e4-922c-09b8d76080da" providerId="AD" clId="Web-{40CA9477-B217-465B-9162-E8495ED95F01}"/>
    <pc:docChg chg="addSld modSld">
      <pc:chgData name="Vijay Murali Krishna G" userId="S::vijay.1.g@coforge.com::ea8f0e91-99ba-48e4-922c-09b8d76080da" providerId="AD" clId="Web-{40CA9477-B217-465B-9162-E8495ED95F01}" dt="2023-07-18T04:29:50.154" v="7" actId="20577"/>
      <pc:docMkLst>
        <pc:docMk/>
      </pc:docMkLst>
      <pc:sldChg chg="modSp new">
        <pc:chgData name="Vijay Murali Krishna G" userId="S::vijay.1.g@coforge.com::ea8f0e91-99ba-48e4-922c-09b8d76080da" providerId="AD" clId="Web-{40CA9477-B217-465B-9162-E8495ED95F01}" dt="2023-07-18T04:29:50.154" v="7" actId="20577"/>
        <pc:sldMkLst>
          <pc:docMk/>
          <pc:sldMk cId="1305985271" sldId="260"/>
        </pc:sldMkLst>
        <pc:spChg chg="mod">
          <ac:chgData name="Vijay Murali Krishna G" userId="S::vijay.1.g@coforge.com::ea8f0e91-99ba-48e4-922c-09b8d76080da" providerId="AD" clId="Web-{40CA9477-B217-465B-9162-E8495ED95F01}" dt="2023-07-18T04:29:50.154" v="7" actId="20577"/>
          <ac:spMkLst>
            <pc:docMk/>
            <pc:sldMk cId="1305985271" sldId="260"/>
            <ac:spMk id="2" creationId="{452084FE-7139-5B77-EDF4-34EC0D934007}"/>
          </ac:spMkLst>
        </pc:spChg>
      </pc:sldChg>
    </pc:docChg>
  </pc:docChgLst>
  <pc:docChgLst>
    <pc:chgData name="Vijay Murali Krishna G" userId="S::vijay.1.g@coforge.com::ea8f0e91-99ba-48e4-922c-09b8d76080da" providerId="AD" clId="Web-{6B5EB403-7DE6-45AC-A536-ECC232CC668E}"/>
    <pc:docChg chg="delSld">
      <pc:chgData name="Vijay Murali Krishna G" userId="S::vijay.1.g@coforge.com::ea8f0e91-99ba-48e4-922c-09b8d76080da" providerId="AD" clId="Web-{6B5EB403-7DE6-45AC-A536-ECC232CC668E}" dt="2023-07-18T04:22:52.799" v="0"/>
      <pc:docMkLst>
        <pc:docMk/>
      </pc:docMkLst>
      <pc:sldChg chg="del">
        <pc:chgData name="Vijay Murali Krishna G" userId="S::vijay.1.g@coforge.com::ea8f0e91-99ba-48e4-922c-09b8d76080da" providerId="AD" clId="Web-{6B5EB403-7DE6-45AC-A536-ECC232CC668E}" dt="2023-07-18T04:22:52.799" v="0"/>
        <pc:sldMkLst>
          <pc:docMk/>
          <pc:sldMk cId="443640405" sldId="257"/>
        </pc:sldMkLst>
      </pc:sldChg>
    </pc:docChg>
  </pc:docChgLst>
  <pc:docChgLst>
    <pc:chgData name="Bathula Yedukondalu" userId="S::bathula.y@coforge.com::5c4c4945-0d8b-49a0-a595-693e410f1490" providerId="AD" clId="Web-{74320238-C7A6-4F54-9AAE-DEF8B5EB774B}"/>
    <pc:docChg chg="addSld delSld modSld sldOrd">
      <pc:chgData name="Bathula Yedukondalu" userId="S::bathula.y@coforge.com::5c4c4945-0d8b-49a0-a595-693e410f1490" providerId="AD" clId="Web-{74320238-C7A6-4F54-9AAE-DEF8B5EB774B}" dt="2023-07-21T08:41:51.558" v="109"/>
      <pc:docMkLst>
        <pc:docMk/>
      </pc:docMkLst>
      <pc:sldChg chg="modSp ord">
        <pc:chgData name="Bathula Yedukondalu" userId="S::bathula.y@coforge.com::5c4c4945-0d8b-49a0-a595-693e410f1490" providerId="AD" clId="Web-{74320238-C7A6-4F54-9AAE-DEF8B5EB774B}" dt="2023-07-21T08:41:51.558" v="109"/>
        <pc:sldMkLst>
          <pc:docMk/>
          <pc:sldMk cId="1305985271" sldId="260"/>
        </pc:sldMkLst>
        <pc:graphicFrameChg chg="mod modGraphic">
          <ac:chgData name="Bathula Yedukondalu" userId="S::bathula.y@coforge.com::5c4c4945-0d8b-49a0-a595-693e410f1490" providerId="AD" clId="Web-{74320238-C7A6-4F54-9AAE-DEF8B5EB774B}" dt="2023-07-21T08:41:51.558" v="109"/>
          <ac:graphicFrameMkLst>
            <pc:docMk/>
            <pc:sldMk cId="1305985271" sldId="260"/>
            <ac:graphicFrameMk id="4" creationId="{13C7E85C-13A4-56DF-C0DF-34C05A291C66}"/>
          </ac:graphicFrameMkLst>
        </pc:graphicFrameChg>
      </pc:sldChg>
      <pc:sldChg chg="addSp delSp modSp new add del">
        <pc:chgData name="Bathula Yedukondalu" userId="S::bathula.y@coforge.com::5c4c4945-0d8b-49a0-a595-693e410f1490" providerId="AD" clId="Web-{74320238-C7A6-4F54-9AAE-DEF8B5EB774B}" dt="2023-07-21T08:40:43.229" v="45" actId="20577"/>
        <pc:sldMkLst>
          <pc:docMk/>
          <pc:sldMk cId="3074576524" sldId="266"/>
        </pc:sldMkLst>
        <pc:spChg chg="mod">
          <ac:chgData name="Bathula Yedukondalu" userId="S::bathula.y@coforge.com::5c4c4945-0d8b-49a0-a595-693e410f1490" providerId="AD" clId="Web-{74320238-C7A6-4F54-9AAE-DEF8B5EB774B}" dt="2023-07-21T08:40:43.229" v="45" actId="20577"/>
          <ac:spMkLst>
            <pc:docMk/>
            <pc:sldMk cId="3074576524" sldId="266"/>
            <ac:spMk id="2" creationId="{B43EF4A5-918B-DBC6-2324-8ED4A2D4149A}"/>
          </ac:spMkLst>
        </pc:spChg>
        <pc:spChg chg="add del">
          <ac:chgData name="Bathula Yedukondalu" userId="S::bathula.y@coforge.com::5c4c4945-0d8b-49a0-a595-693e410f1490" providerId="AD" clId="Web-{74320238-C7A6-4F54-9AAE-DEF8B5EB774B}" dt="2023-07-21T08:40:10.119" v="43"/>
          <ac:spMkLst>
            <pc:docMk/>
            <pc:sldMk cId="3074576524" sldId="266"/>
            <ac:spMk id="3" creationId="{336347AB-68C4-4B3D-ABFA-A004F61CEDB3}"/>
          </ac:spMkLst>
        </pc:spChg>
        <pc:picChg chg="add mod ord">
          <ac:chgData name="Bathula Yedukondalu" userId="S::bathula.y@coforge.com::5c4c4945-0d8b-49a0-a595-693e410f1490" providerId="AD" clId="Web-{74320238-C7A6-4F54-9AAE-DEF8B5EB774B}" dt="2023-07-21T08:40:10.119" v="43"/>
          <ac:picMkLst>
            <pc:docMk/>
            <pc:sldMk cId="3074576524" sldId="266"/>
            <ac:picMk id="4" creationId="{06CE9078-A4C5-73E7-CDA0-04529AE1B8F3}"/>
          </ac:picMkLst>
        </pc:picChg>
      </pc:sldChg>
    </pc:docChg>
  </pc:docChgLst>
  <pc:docChgLst>
    <pc:chgData name="Ponnusamy ." userId="S::ponnusamy@coforge.com::532e7d67-328d-42e8-9c36-355ea05aa6b3" providerId="AD" clId="Web-{0CC0F542-9210-47BB-82DF-9A770BA56D20}"/>
    <pc:docChg chg="modSld">
      <pc:chgData name="Ponnusamy ." userId="S::ponnusamy@coforge.com::532e7d67-328d-42e8-9c36-355ea05aa6b3" providerId="AD" clId="Web-{0CC0F542-9210-47BB-82DF-9A770BA56D20}" dt="2023-07-18T10:13:26.509" v="7"/>
      <pc:docMkLst>
        <pc:docMk/>
      </pc:docMkLst>
      <pc:sldChg chg="modSp">
        <pc:chgData name="Ponnusamy ." userId="S::ponnusamy@coforge.com::532e7d67-328d-42e8-9c36-355ea05aa6b3" providerId="AD" clId="Web-{0CC0F542-9210-47BB-82DF-9A770BA56D20}" dt="2023-07-18T10:13:26.509" v="7"/>
        <pc:sldMkLst>
          <pc:docMk/>
          <pc:sldMk cId="1305985271" sldId="260"/>
        </pc:sldMkLst>
        <pc:graphicFrameChg chg="mod modGraphic">
          <ac:chgData name="Ponnusamy ." userId="S::ponnusamy@coforge.com::532e7d67-328d-42e8-9c36-355ea05aa6b3" providerId="AD" clId="Web-{0CC0F542-9210-47BB-82DF-9A770BA56D20}" dt="2023-07-18T10:13:26.509" v="7"/>
          <ac:graphicFrameMkLst>
            <pc:docMk/>
            <pc:sldMk cId="1305985271" sldId="260"/>
            <ac:graphicFrameMk id="4" creationId="{13C7E85C-13A4-56DF-C0DF-34C05A291C66}"/>
          </ac:graphicFrameMkLst>
        </pc:graphicFrameChg>
      </pc:sldChg>
    </pc:docChg>
  </pc:docChgLst>
  <pc:docChgLst>
    <pc:chgData name="Raj Kumar Maheshwari" userId="S::raj.maheshwari@coforge.com::7641217a-98c4-4db9-98b1-675c016fecb1" providerId="AD" clId="Web-{0A6F3E61-78BA-4334-92BC-36CD6F777F12}"/>
    <pc:docChg chg="modSld">
      <pc:chgData name="Raj Kumar Maheshwari" userId="S::raj.maheshwari@coforge.com::7641217a-98c4-4db9-98b1-675c016fecb1" providerId="AD" clId="Web-{0A6F3E61-78BA-4334-92BC-36CD6F777F12}" dt="2023-07-21T04:37:00.951" v="7"/>
      <pc:docMkLst>
        <pc:docMk/>
      </pc:docMkLst>
      <pc:sldChg chg="addSp delSp modSp">
        <pc:chgData name="Raj Kumar Maheshwari" userId="S::raj.maheshwari@coforge.com::7641217a-98c4-4db9-98b1-675c016fecb1" providerId="AD" clId="Web-{0A6F3E61-78BA-4334-92BC-36CD6F777F12}" dt="2023-07-21T04:37:00.951" v="7"/>
        <pc:sldMkLst>
          <pc:docMk/>
          <pc:sldMk cId="3890053489" sldId="262"/>
        </pc:sldMkLst>
        <pc:spChg chg="mod">
          <ac:chgData name="Raj Kumar Maheshwari" userId="S::raj.maheshwari@coforge.com::7641217a-98c4-4db9-98b1-675c016fecb1" providerId="AD" clId="Web-{0A6F3E61-78BA-4334-92BC-36CD6F777F12}" dt="2023-07-21T04:36:57.826" v="6" actId="20577"/>
          <ac:spMkLst>
            <pc:docMk/>
            <pc:sldMk cId="3890053489" sldId="262"/>
            <ac:spMk id="2" creationId="{1CB7A474-8C64-C03F-B327-40865D614E26}"/>
          </ac:spMkLst>
        </pc:spChg>
        <pc:spChg chg="del">
          <ac:chgData name="Raj Kumar Maheshwari" userId="S::raj.maheshwari@coforge.com::7641217a-98c4-4db9-98b1-675c016fecb1" providerId="AD" clId="Web-{0A6F3E61-78BA-4334-92BC-36CD6F777F12}" dt="2023-07-21T04:37:00.951" v="7"/>
          <ac:spMkLst>
            <pc:docMk/>
            <pc:sldMk cId="3890053489" sldId="262"/>
            <ac:spMk id="3" creationId="{FCF30D25-8FB8-DB0A-E070-F247DB3CD22B}"/>
          </ac:spMkLst>
        </pc:spChg>
        <pc:picChg chg="add mod ord">
          <ac:chgData name="Raj Kumar Maheshwari" userId="S::raj.maheshwari@coforge.com::7641217a-98c4-4db9-98b1-675c016fecb1" providerId="AD" clId="Web-{0A6F3E61-78BA-4334-92BC-36CD6F777F12}" dt="2023-07-21T04:37:00.951" v="7"/>
          <ac:picMkLst>
            <pc:docMk/>
            <pc:sldMk cId="3890053489" sldId="262"/>
            <ac:picMk id="4" creationId="{C7CEE06A-F8E3-B235-B65A-DA28EA7131F7}"/>
          </ac:picMkLst>
        </pc:picChg>
      </pc:sldChg>
    </pc:docChg>
  </pc:docChgLst>
  <pc:docChgLst>
    <pc:chgData name="Pramod Kumar - CSDM" userId="S::pramod.2.kumar@coforge.com::03aba86b-f3ee-4f75-80f6-622ca2866793" providerId="AD" clId="Web-{93930163-6D8E-49E6-8910-DE2E1464B3C3}"/>
    <pc:docChg chg="modSld">
      <pc:chgData name="Pramod Kumar - CSDM" userId="S::pramod.2.kumar@coforge.com::03aba86b-f3ee-4f75-80f6-622ca2866793" providerId="AD" clId="Web-{93930163-6D8E-49E6-8910-DE2E1464B3C3}" dt="2023-07-21T05:33:03.863" v="35"/>
      <pc:docMkLst>
        <pc:docMk/>
      </pc:docMkLst>
      <pc:sldChg chg="modSp">
        <pc:chgData name="Pramod Kumar - CSDM" userId="S::pramod.2.kumar@coforge.com::03aba86b-f3ee-4f75-80f6-622ca2866793" providerId="AD" clId="Web-{93930163-6D8E-49E6-8910-DE2E1464B3C3}" dt="2023-07-21T05:33:03.863" v="35"/>
        <pc:sldMkLst>
          <pc:docMk/>
          <pc:sldMk cId="1305985271" sldId="260"/>
        </pc:sldMkLst>
        <pc:graphicFrameChg chg="mod modGraphic">
          <ac:chgData name="Pramod Kumar - CSDM" userId="S::pramod.2.kumar@coforge.com::03aba86b-f3ee-4f75-80f6-622ca2866793" providerId="AD" clId="Web-{93930163-6D8E-49E6-8910-DE2E1464B3C3}" dt="2023-07-21T05:33:03.863" v="35"/>
          <ac:graphicFrameMkLst>
            <pc:docMk/>
            <pc:sldMk cId="1305985271" sldId="260"/>
            <ac:graphicFrameMk id="4" creationId="{13C7E85C-13A4-56DF-C0DF-34C05A291C66}"/>
          </ac:graphicFrameMkLst>
        </pc:graphicFrameChg>
      </pc:sldChg>
    </pc:docChg>
  </pc:docChgLst>
  <pc:docChgLst>
    <pc:chgData name="Raman Hira" userId="S::raman.hira@coforge.com::584c7db7-90c0-495e-bbbb-94e4d79642b6" providerId="AD" clId="Web-{D6178F87-AB6C-40E5-B90B-2E329E1B0816}"/>
    <pc:docChg chg="modSld">
      <pc:chgData name="Raman Hira" userId="S::raman.hira@coforge.com::584c7db7-90c0-495e-bbbb-94e4d79642b6" providerId="AD" clId="Web-{D6178F87-AB6C-40E5-B90B-2E329E1B0816}" dt="2023-07-21T04:34:28.896" v="0"/>
      <pc:docMkLst>
        <pc:docMk/>
      </pc:docMkLst>
      <pc:sldChg chg="addSp delSp modSp">
        <pc:chgData name="Raman Hira" userId="S::raman.hira@coforge.com::584c7db7-90c0-495e-bbbb-94e4d79642b6" providerId="AD" clId="Web-{D6178F87-AB6C-40E5-B90B-2E329E1B0816}" dt="2023-07-21T04:34:28.896" v="0"/>
        <pc:sldMkLst>
          <pc:docMk/>
          <pc:sldMk cId="1814311951" sldId="261"/>
        </pc:sldMkLst>
        <pc:spChg chg="del">
          <ac:chgData name="Raman Hira" userId="S::raman.hira@coforge.com::584c7db7-90c0-495e-bbbb-94e4d79642b6" providerId="AD" clId="Web-{D6178F87-AB6C-40E5-B90B-2E329E1B0816}" dt="2023-07-21T04:34:28.896" v="0"/>
          <ac:spMkLst>
            <pc:docMk/>
            <pc:sldMk cId="1814311951" sldId="261"/>
            <ac:spMk id="3" creationId="{FCF30D25-8FB8-DB0A-E070-F247DB3CD22B}"/>
          </ac:spMkLst>
        </pc:spChg>
        <pc:picChg chg="add mod ord">
          <ac:chgData name="Raman Hira" userId="S::raman.hira@coforge.com::584c7db7-90c0-495e-bbbb-94e4d79642b6" providerId="AD" clId="Web-{D6178F87-AB6C-40E5-B90B-2E329E1B0816}" dt="2023-07-21T04:34:28.896" v="0"/>
          <ac:picMkLst>
            <pc:docMk/>
            <pc:sldMk cId="1814311951" sldId="261"/>
            <ac:picMk id="4" creationId="{4D964198-BF20-1A6E-21B9-1A152FFB40AB}"/>
          </ac:picMkLst>
        </pc:picChg>
      </pc:sldChg>
    </pc:docChg>
  </pc:docChgLst>
  <pc:docChgLst>
    <pc:chgData name="Akanksha Maurya" userId="S::akanksha.maurya@coforge.com::743312b3-9e6c-4919-b239-fc7867db715d" providerId="AD" clId="Web-{7BAF34D2-4951-4CB9-83B6-CAC079B4440D}"/>
    <pc:docChg chg="modSld">
      <pc:chgData name="Akanksha Maurya" userId="S::akanksha.maurya@coforge.com::743312b3-9e6c-4919-b239-fc7867db715d" providerId="AD" clId="Web-{7BAF34D2-4951-4CB9-83B6-CAC079B4440D}" dt="2023-07-21T04:28:04.093" v="59"/>
      <pc:docMkLst>
        <pc:docMk/>
      </pc:docMkLst>
      <pc:sldChg chg="modSp">
        <pc:chgData name="Akanksha Maurya" userId="S::akanksha.maurya@coforge.com::743312b3-9e6c-4919-b239-fc7867db715d" providerId="AD" clId="Web-{7BAF34D2-4951-4CB9-83B6-CAC079B4440D}" dt="2023-07-21T04:28:04.093" v="59"/>
        <pc:sldMkLst>
          <pc:docMk/>
          <pc:sldMk cId="1305985271" sldId="260"/>
        </pc:sldMkLst>
        <pc:graphicFrameChg chg="mod modGraphic">
          <ac:chgData name="Akanksha Maurya" userId="S::akanksha.maurya@coforge.com::743312b3-9e6c-4919-b239-fc7867db715d" providerId="AD" clId="Web-{7BAF34D2-4951-4CB9-83B6-CAC079B4440D}" dt="2023-07-21T04:28:04.093" v="59"/>
          <ac:graphicFrameMkLst>
            <pc:docMk/>
            <pc:sldMk cId="1305985271" sldId="260"/>
            <ac:graphicFrameMk id="4" creationId="{13C7E85C-13A4-56DF-C0DF-34C05A291C66}"/>
          </ac:graphicFrameMkLst>
        </pc:graphicFrameChg>
      </pc:sldChg>
    </pc:docChg>
  </pc:docChgLst>
  <pc:docChgLst>
    <pc:chgData name="Pramod Kumar - CSDM" userId="S::pramod.2.kumar@coforge.com::03aba86b-f3ee-4f75-80f6-622ca2866793" providerId="AD" clId="Web-{42A8C3D0-EAF3-4CAE-A418-4E2633E2C1C7}"/>
    <pc:docChg chg="addSld modSld">
      <pc:chgData name="Pramod Kumar - CSDM" userId="S::pramod.2.kumar@coforge.com::03aba86b-f3ee-4f75-80f6-622ca2866793" providerId="AD" clId="Web-{42A8C3D0-EAF3-4CAE-A418-4E2633E2C1C7}" dt="2023-07-21T05:31:00.388" v="5" actId="14100"/>
      <pc:docMkLst>
        <pc:docMk/>
      </pc:docMkLst>
      <pc:sldChg chg="addSp delSp modSp new">
        <pc:chgData name="Pramod Kumar - CSDM" userId="S::pramod.2.kumar@coforge.com::03aba86b-f3ee-4f75-80f6-622ca2866793" providerId="AD" clId="Web-{42A8C3D0-EAF3-4CAE-A418-4E2633E2C1C7}" dt="2023-07-21T05:31:00.388" v="5" actId="14100"/>
        <pc:sldMkLst>
          <pc:docMk/>
          <pc:sldMk cId="2351716590" sldId="265"/>
        </pc:sldMkLst>
        <pc:spChg chg="mod">
          <ac:chgData name="Pramod Kumar - CSDM" userId="S::pramod.2.kumar@coforge.com::03aba86b-f3ee-4f75-80f6-622ca2866793" providerId="AD" clId="Web-{42A8C3D0-EAF3-4CAE-A418-4E2633E2C1C7}" dt="2023-07-21T05:30:54.606" v="4" actId="20577"/>
          <ac:spMkLst>
            <pc:docMk/>
            <pc:sldMk cId="2351716590" sldId="265"/>
            <ac:spMk id="2" creationId="{4B703B48-CE2A-DF49-7D1F-AF903BE8F1BB}"/>
          </ac:spMkLst>
        </pc:spChg>
        <pc:spChg chg="del">
          <ac:chgData name="Pramod Kumar - CSDM" userId="S::pramod.2.kumar@coforge.com::03aba86b-f3ee-4f75-80f6-622ca2866793" providerId="AD" clId="Web-{42A8C3D0-EAF3-4CAE-A418-4E2633E2C1C7}" dt="2023-07-21T05:30:45.418" v="1"/>
          <ac:spMkLst>
            <pc:docMk/>
            <pc:sldMk cId="2351716590" sldId="265"/>
            <ac:spMk id="3" creationId="{1C1012FC-D845-6F2B-138C-51DA1A6EDDBA}"/>
          </ac:spMkLst>
        </pc:spChg>
        <pc:picChg chg="add mod ord">
          <ac:chgData name="Pramod Kumar - CSDM" userId="S::pramod.2.kumar@coforge.com::03aba86b-f3ee-4f75-80f6-622ca2866793" providerId="AD" clId="Web-{42A8C3D0-EAF3-4CAE-A418-4E2633E2C1C7}" dt="2023-07-21T05:31:00.388" v="5" actId="14100"/>
          <ac:picMkLst>
            <pc:docMk/>
            <pc:sldMk cId="2351716590" sldId="265"/>
            <ac:picMk id="4" creationId="{504DBCC2-67D7-F6B4-3EAF-395E24B519C7}"/>
          </ac:picMkLst>
        </pc:picChg>
      </pc:sldChg>
    </pc:docChg>
  </pc:docChgLst>
  <pc:docChgLst>
    <pc:chgData name="Akanksha Maurya" userId="S::akanksha.maurya@coforge.com::743312b3-9e6c-4919-b239-fc7867db715d" providerId="AD" clId="Web-{F85280E2-141E-4EAB-94B8-E9CF045D9118}"/>
    <pc:docChg chg="addSld delSld modSld">
      <pc:chgData name="Akanksha Maurya" userId="S::akanksha.maurya@coforge.com::743312b3-9e6c-4919-b239-fc7867db715d" providerId="AD" clId="Web-{F85280E2-141E-4EAB-94B8-E9CF045D9118}" dt="2023-07-21T04:54:37.643" v="9"/>
      <pc:docMkLst>
        <pc:docMk/>
      </pc:docMkLst>
      <pc:sldChg chg="addSp delSp modSp new">
        <pc:chgData name="Akanksha Maurya" userId="S::akanksha.maurya@coforge.com::743312b3-9e6c-4919-b239-fc7867db715d" providerId="AD" clId="Web-{F85280E2-141E-4EAB-94B8-E9CF045D9118}" dt="2023-07-21T04:54:37.643" v="9"/>
        <pc:sldMkLst>
          <pc:docMk/>
          <pc:sldMk cId="1663723502" sldId="264"/>
        </pc:sldMkLst>
        <pc:spChg chg="mod">
          <ac:chgData name="Akanksha Maurya" userId="S::akanksha.maurya@coforge.com::743312b3-9e6c-4919-b239-fc7867db715d" providerId="AD" clId="Web-{F85280E2-141E-4EAB-94B8-E9CF045D9118}" dt="2023-07-21T04:54:36.267" v="8" actId="20577"/>
          <ac:spMkLst>
            <pc:docMk/>
            <pc:sldMk cId="1663723502" sldId="264"/>
            <ac:spMk id="2" creationId="{905F19B7-BC84-38D9-1D17-B6119ABDE522}"/>
          </ac:spMkLst>
        </pc:spChg>
        <pc:spChg chg="del">
          <ac:chgData name="Akanksha Maurya" userId="S::akanksha.maurya@coforge.com::743312b3-9e6c-4919-b239-fc7867db715d" providerId="AD" clId="Web-{F85280E2-141E-4EAB-94B8-E9CF045D9118}" dt="2023-07-21T04:54:37.643" v="9"/>
          <ac:spMkLst>
            <pc:docMk/>
            <pc:sldMk cId="1663723502" sldId="264"/>
            <ac:spMk id="3" creationId="{F1E98280-DFB0-C0DF-A0F7-2230BBBB9895}"/>
          </ac:spMkLst>
        </pc:spChg>
        <pc:picChg chg="add mod ord">
          <ac:chgData name="Akanksha Maurya" userId="S::akanksha.maurya@coforge.com::743312b3-9e6c-4919-b239-fc7867db715d" providerId="AD" clId="Web-{F85280E2-141E-4EAB-94B8-E9CF045D9118}" dt="2023-07-21T04:54:37.643" v="9"/>
          <ac:picMkLst>
            <pc:docMk/>
            <pc:sldMk cId="1663723502" sldId="264"/>
            <ac:picMk id="4" creationId="{F1C4F8A3-0370-302A-CD5B-3AC83572110A}"/>
          </ac:picMkLst>
        </pc:picChg>
      </pc:sldChg>
      <pc:sldChg chg="modSp new del">
        <pc:chgData name="Akanksha Maurya" userId="S::akanksha.maurya@coforge.com::743312b3-9e6c-4919-b239-fc7867db715d" providerId="AD" clId="Web-{F85280E2-141E-4EAB-94B8-E9CF045D9118}" dt="2023-07-21T04:54:26.298" v="3"/>
        <pc:sldMkLst>
          <pc:docMk/>
          <pc:sldMk cId="4212449653" sldId="264"/>
        </pc:sldMkLst>
        <pc:spChg chg="mod">
          <ac:chgData name="Akanksha Maurya" userId="S::akanksha.maurya@coforge.com::743312b3-9e6c-4919-b239-fc7867db715d" providerId="AD" clId="Web-{F85280E2-141E-4EAB-94B8-E9CF045D9118}" dt="2023-07-21T04:54:12.407" v="2" actId="20577"/>
          <ac:spMkLst>
            <pc:docMk/>
            <pc:sldMk cId="4212449653" sldId="264"/>
            <ac:spMk id="2" creationId="{48A88F81-476F-454D-2AD9-E6F796F9CDB1}"/>
          </ac:spMkLst>
        </pc:spChg>
      </pc:sldChg>
    </pc:docChg>
  </pc:docChgLst>
  <pc:docChgLst>
    <pc:chgData name="Raman Hira" userId="S::raman.hira@coforge.com::584c7db7-90c0-495e-bbbb-94e4d79642b6" providerId="AD" clId="Web-{F615552B-27B6-4A6E-8A1C-CA78D93738A5}"/>
    <pc:docChg chg="modSld">
      <pc:chgData name="Raman Hira" userId="S::raman.hira@coforge.com::584c7db7-90c0-495e-bbbb-94e4d79642b6" providerId="AD" clId="Web-{F615552B-27B6-4A6E-8A1C-CA78D93738A5}" dt="2023-07-21T04:34:58.068" v="0" actId="20577"/>
      <pc:docMkLst>
        <pc:docMk/>
      </pc:docMkLst>
      <pc:sldChg chg="modSp">
        <pc:chgData name="Raman Hira" userId="S::raman.hira@coforge.com::584c7db7-90c0-495e-bbbb-94e4d79642b6" providerId="AD" clId="Web-{F615552B-27B6-4A6E-8A1C-CA78D93738A5}" dt="2023-07-21T04:34:58.068" v="0" actId="20577"/>
        <pc:sldMkLst>
          <pc:docMk/>
          <pc:sldMk cId="3890053489" sldId="262"/>
        </pc:sldMkLst>
        <pc:spChg chg="mod">
          <ac:chgData name="Raman Hira" userId="S::raman.hira@coforge.com::584c7db7-90c0-495e-bbbb-94e4d79642b6" providerId="AD" clId="Web-{F615552B-27B6-4A6E-8A1C-CA78D93738A5}" dt="2023-07-21T04:34:58.068" v="0" actId="20577"/>
          <ac:spMkLst>
            <pc:docMk/>
            <pc:sldMk cId="3890053489" sldId="262"/>
            <ac:spMk id="2" creationId="{1CB7A474-8C64-C03F-B327-40865D614E26}"/>
          </ac:spMkLst>
        </pc:spChg>
      </pc:sldChg>
    </pc:docChg>
  </pc:docChgLst>
  <pc:docChgLst>
    <pc:chgData name="Vijay Murali Krishna G" userId="S::vijay.1.g@coforge.com::ea8f0e91-99ba-48e4-922c-09b8d76080da" providerId="AD" clId="Web-{11BD29D4-B582-496E-A1B9-A45F4BFB7DBD}"/>
    <pc:docChg chg="addSld modSld">
      <pc:chgData name="Vijay Murali Krishna G" userId="S::vijay.1.g@coforge.com::ea8f0e91-99ba-48e4-922c-09b8d76080da" providerId="AD" clId="Web-{11BD29D4-B582-496E-A1B9-A45F4BFB7DBD}" dt="2023-07-18T04:21:27.850" v="35" actId="20577"/>
      <pc:docMkLst>
        <pc:docMk/>
      </pc:docMkLst>
      <pc:sldChg chg="modSp new">
        <pc:chgData name="Vijay Murali Krishna G" userId="S::vijay.1.g@coforge.com::ea8f0e91-99ba-48e4-922c-09b8d76080da" providerId="AD" clId="Web-{11BD29D4-B582-496E-A1B9-A45F4BFB7DBD}" dt="2023-07-18T04:20:57.302" v="11" actId="20577"/>
        <pc:sldMkLst>
          <pc:docMk/>
          <pc:sldMk cId="221441532" sldId="256"/>
        </pc:sldMkLst>
        <pc:spChg chg="mod">
          <ac:chgData name="Vijay Murali Krishna G" userId="S::vijay.1.g@coforge.com::ea8f0e91-99ba-48e4-922c-09b8d76080da" providerId="AD" clId="Web-{11BD29D4-B582-496E-A1B9-A45F4BFB7DBD}" dt="2023-07-18T04:20:57.302" v="11" actId="20577"/>
          <ac:spMkLst>
            <pc:docMk/>
            <pc:sldMk cId="221441532" sldId="256"/>
            <ac:spMk id="2" creationId="{EBBCFF85-7C2A-764B-65BE-BF3B8719599E}"/>
          </ac:spMkLst>
        </pc:spChg>
      </pc:sldChg>
      <pc:sldChg chg="new">
        <pc:chgData name="Vijay Murali Krishna G" userId="S::vijay.1.g@coforge.com::ea8f0e91-99ba-48e4-922c-09b8d76080da" providerId="AD" clId="Web-{11BD29D4-B582-496E-A1B9-A45F4BFB7DBD}" dt="2023-07-18T04:21:01.631" v="12"/>
        <pc:sldMkLst>
          <pc:docMk/>
          <pc:sldMk cId="443640405" sldId="257"/>
        </pc:sldMkLst>
      </pc:sldChg>
      <pc:sldChg chg="modSp new">
        <pc:chgData name="Vijay Murali Krishna G" userId="S::vijay.1.g@coforge.com::ea8f0e91-99ba-48e4-922c-09b8d76080da" providerId="AD" clId="Web-{11BD29D4-B582-496E-A1B9-A45F4BFB7DBD}" dt="2023-07-18T04:21:14.600" v="20" actId="20577"/>
        <pc:sldMkLst>
          <pc:docMk/>
          <pc:sldMk cId="2261968450" sldId="258"/>
        </pc:sldMkLst>
        <pc:spChg chg="mod">
          <ac:chgData name="Vijay Murali Krishna G" userId="S::vijay.1.g@coforge.com::ea8f0e91-99ba-48e4-922c-09b8d76080da" providerId="AD" clId="Web-{11BD29D4-B582-496E-A1B9-A45F4BFB7DBD}" dt="2023-07-18T04:21:14.600" v="20" actId="20577"/>
          <ac:spMkLst>
            <pc:docMk/>
            <pc:sldMk cId="2261968450" sldId="258"/>
            <ac:spMk id="2" creationId="{358C76AD-234D-2125-D768-03685318D89F}"/>
          </ac:spMkLst>
        </pc:spChg>
      </pc:sldChg>
      <pc:sldChg chg="modSp new">
        <pc:chgData name="Vijay Murali Krishna G" userId="S::vijay.1.g@coforge.com::ea8f0e91-99ba-48e4-922c-09b8d76080da" providerId="AD" clId="Web-{11BD29D4-B582-496E-A1B9-A45F4BFB7DBD}" dt="2023-07-18T04:21:27.850" v="35" actId="20577"/>
        <pc:sldMkLst>
          <pc:docMk/>
          <pc:sldMk cId="2794970313" sldId="259"/>
        </pc:sldMkLst>
        <pc:spChg chg="mod">
          <ac:chgData name="Vijay Murali Krishna G" userId="S::vijay.1.g@coforge.com::ea8f0e91-99ba-48e4-922c-09b8d76080da" providerId="AD" clId="Web-{11BD29D4-B582-496E-A1B9-A45F4BFB7DBD}" dt="2023-07-18T04:21:27.850" v="35" actId="20577"/>
          <ac:spMkLst>
            <pc:docMk/>
            <pc:sldMk cId="2794970313" sldId="259"/>
            <ac:spMk id="2" creationId="{22908796-4707-018E-655E-9DEF49FA32DD}"/>
          </ac:spMkLst>
        </pc:spChg>
      </pc:sldChg>
    </pc:docChg>
  </pc:docChgLst>
  <pc:docChgLst>
    <pc:chgData name="Bathula Yedukondalu" userId="S::bathula.y@coforge.com::5c4c4945-0d8b-49a0-a595-693e410f1490" providerId="AD" clId="Web-{D89B8D85-63DA-4B57-AFD0-84221B2B9206}"/>
    <pc:docChg chg="modSld">
      <pc:chgData name="Bathula Yedukondalu" userId="S::bathula.y@coforge.com::5c4c4945-0d8b-49a0-a595-693e410f1490" providerId="AD" clId="Web-{D89B8D85-63DA-4B57-AFD0-84221B2B9206}" dt="2023-07-21T08:42:36.322" v="3"/>
      <pc:docMkLst>
        <pc:docMk/>
      </pc:docMkLst>
      <pc:sldChg chg="modSp">
        <pc:chgData name="Bathula Yedukondalu" userId="S::bathula.y@coforge.com::5c4c4945-0d8b-49a0-a595-693e410f1490" providerId="AD" clId="Web-{D89B8D85-63DA-4B57-AFD0-84221B2B9206}" dt="2023-07-21T08:42:36.322" v="3"/>
        <pc:sldMkLst>
          <pc:docMk/>
          <pc:sldMk cId="1305985271" sldId="260"/>
        </pc:sldMkLst>
        <pc:graphicFrameChg chg="mod modGraphic">
          <ac:chgData name="Bathula Yedukondalu" userId="S::bathula.y@coforge.com::5c4c4945-0d8b-49a0-a595-693e410f1490" providerId="AD" clId="Web-{D89B8D85-63DA-4B57-AFD0-84221B2B9206}" dt="2023-07-21T08:42:36.322" v="3"/>
          <ac:graphicFrameMkLst>
            <pc:docMk/>
            <pc:sldMk cId="1305985271" sldId="260"/>
            <ac:graphicFrameMk id="4" creationId="{13C7E85C-13A4-56DF-C0DF-34C05A291C66}"/>
          </ac:graphicFrameMkLst>
        </pc:graphicFrameChg>
      </pc:sldChg>
    </pc:docChg>
  </pc:docChgLst>
  <pc:docChgLst>
    <pc:chgData name="Ponnusamy ." userId="S::ponnusamy@coforge.com::532e7d67-328d-42e8-9c36-355ea05aa6b3" providerId="AD" clId="Web-{A3976E81-D708-49D1-8A37-5AB8F28DED4F}"/>
    <pc:docChg chg="addSld modSld sldOrd">
      <pc:chgData name="Ponnusamy ." userId="S::ponnusamy@coforge.com::532e7d67-328d-42e8-9c36-355ea05aa6b3" providerId="AD" clId="Web-{A3976E81-D708-49D1-8A37-5AB8F28DED4F}" dt="2023-07-18T10:12:26.317" v="59"/>
      <pc:docMkLst>
        <pc:docMk/>
      </pc:docMkLst>
      <pc:sldChg chg="addSp delSp modSp ord">
        <pc:chgData name="Ponnusamy ." userId="S::ponnusamy@coforge.com::532e7d67-328d-42e8-9c36-355ea05aa6b3" providerId="AD" clId="Web-{A3976E81-D708-49D1-8A37-5AB8F28DED4F}" dt="2023-07-18T10:12:05.333" v="55"/>
        <pc:sldMkLst>
          <pc:docMk/>
          <pc:sldMk cId="2261968450" sldId="258"/>
        </pc:sldMkLst>
        <pc:spChg chg="del">
          <ac:chgData name="Ponnusamy ." userId="S::ponnusamy@coforge.com::532e7d67-328d-42e8-9c36-355ea05aa6b3" providerId="AD" clId="Web-{A3976E81-D708-49D1-8A37-5AB8F28DED4F}" dt="2023-07-18T10:11:39.551" v="52"/>
          <ac:spMkLst>
            <pc:docMk/>
            <pc:sldMk cId="2261968450" sldId="258"/>
            <ac:spMk id="3" creationId="{60B515B3-77A7-34E2-F05B-B96204EBE999}"/>
          </ac:spMkLst>
        </pc:spChg>
        <pc:picChg chg="add mod ord">
          <ac:chgData name="Ponnusamy ." userId="S::ponnusamy@coforge.com::532e7d67-328d-42e8-9c36-355ea05aa6b3" providerId="AD" clId="Web-{A3976E81-D708-49D1-8A37-5AB8F28DED4F}" dt="2023-07-18T10:11:39.551" v="52"/>
          <ac:picMkLst>
            <pc:docMk/>
            <pc:sldMk cId="2261968450" sldId="258"/>
            <ac:picMk id="4" creationId="{F72C075B-98D8-5317-F273-6E97AEDA0F6D}"/>
          </ac:picMkLst>
        </pc:picChg>
      </pc:sldChg>
      <pc:sldChg chg="addSp delSp modSp">
        <pc:chgData name="Ponnusamy ." userId="S::ponnusamy@coforge.com::532e7d67-328d-42e8-9c36-355ea05aa6b3" providerId="AD" clId="Web-{A3976E81-D708-49D1-8A37-5AB8F28DED4F}" dt="2023-07-18T10:12:00.379" v="53"/>
        <pc:sldMkLst>
          <pc:docMk/>
          <pc:sldMk cId="2794970313" sldId="259"/>
        </pc:sldMkLst>
        <pc:spChg chg="del">
          <ac:chgData name="Ponnusamy ." userId="S::ponnusamy@coforge.com::532e7d67-328d-42e8-9c36-355ea05aa6b3" providerId="AD" clId="Web-{A3976E81-D708-49D1-8A37-5AB8F28DED4F}" dt="2023-07-18T10:12:00.379" v="53"/>
          <ac:spMkLst>
            <pc:docMk/>
            <pc:sldMk cId="2794970313" sldId="259"/>
            <ac:spMk id="3" creationId="{45A6033A-7971-E9BD-1079-0B6E187D8E92}"/>
          </ac:spMkLst>
        </pc:spChg>
        <pc:picChg chg="add mod ord">
          <ac:chgData name="Ponnusamy ." userId="S::ponnusamy@coforge.com::532e7d67-328d-42e8-9c36-355ea05aa6b3" providerId="AD" clId="Web-{A3976E81-D708-49D1-8A37-5AB8F28DED4F}" dt="2023-07-18T10:12:00.379" v="53"/>
          <ac:picMkLst>
            <pc:docMk/>
            <pc:sldMk cId="2794970313" sldId="259"/>
            <ac:picMk id="4" creationId="{98FF376E-1BB8-F99E-AEF8-9942A7601700}"/>
          </ac:picMkLst>
        </pc:picChg>
      </pc:sldChg>
      <pc:sldChg chg="modSp">
        <pc:chgData name="Ponnusamy ." userId="S::ponnusamy@coforge.com::532e7d67-328d-42e8-9c36-355ea05aa6b3" providerId="AD" clId="Web-{A3976E81-D708-49D1-8A37-5AB8F28DED4F}" dt="2023-07-18T10:10:21.971" v="51"/>
        <pc:sldMkLst>
          <pc:docMk/>
          <pc:sldMk cId="1305985271" sldId="260"/>
        </pc:sldMkLst>
        <pc:graphicFrameChg chg="mod modGraphic">
          <ac:chgData name="Ponnusamy ." userId="S::ponnusamy@coforge.com::532e7d67-328d-42e8-9c36-355ea05aa6b3" providerId="AD" clId="Web-{A3976E81-D708-49D1-8A37-5AB8F28DED4F}" dt="2023-07-18T10:10:21.971" v="51"/>
          <ac:graphicFrameMkLst>
            <pc:docMk/>
            <pc:sldMk cId="1305985271" sldId="260"/>
            <ac:graphicFrameMk id="4" creationId="{13C7E85C-13A4-56DF-C0DF-34C05A291C66}"/>
          </ac:graphicFrameMkLst>
        </pc:graphicFrameChg>
      </pc:sldChg>
      <pc:sldChg chg="modSp new">
        <pc:chgData name="Ponnusamy ." userId="S::ponnusamy@coforge.com::532e7d67-328d-42e8-9c36-355ea05aa6b3" providerId="AD" clId="Web-{A3976E81-D708-49D1-8A37-5AB8F28DED4F}" dt="2023-07-18T10:12:17.286" v="58" actId="20577"/>
        <pc:sldMkLst>
          <pc:docMk/>
          <pc:sldMk cId="1814311951" sldId="261"/>
        </pc:sldMkLst>
        <pc:spChg chg="mod">
          <ac:chgData name="Ponnusamy ." userId="S::ponnusamy@coforge.com::532e7d67-328d-42e8-9c36-355ea05aa6b3" providerId="AD" clId="Web-{A3976E81-D708-49D1-8A37-5AB8F28DED4F}" dt="2023-07-18T10:12:17.286" v="58" actId="20577"/>
          <ac:spMkLst>
            <pc:docMk/>
            <pc:sldMk cId="1814311951" sldId="261"/>
            <ac:spMk id="2" creationId="{1CB7A474-8C64-C03F-B327-40865D614E26}"/>
          </ac:spMkLst>
        </pc:spChg>
      </pc:sldChg>
      <pc:sldChg chg="add replId">
        <pc:chgData name="Ponnusamy ." userId="S::ponnusamy@coforge.com::532e7d67-328d-42e8-9c36-355ea05aa6b3" providerId="AD" clId="Web-{A3976E81-D708-49D1-8A37-5AB8F28DED4F}" dt="2023-07-18T10:12:26.317" v="59"/>
        <pc:sldMkLst>
          <pc:docMk/>
          <pc:sldMk cId="3890053489" sldId="26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CFF85-7C2A-764B-65BE-BF3B871959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>
                <a:cs typeface="Calibri Light"/>
              </a:rPr>
              <a:t>SonarQube Binding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CC708D-630D-D86E-AA83-65A3B7AA7A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441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C76AD-234D-2125-D768-03685318D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 Light"/>
              </a:rPr>
              <a:t>Ponnusamy</a:t>
            </a:r>
            <a:endParaRPr lang="en-GB"/>
          </a:p>
        </p:txBody>
      </p:sp>
      <p:pic>
        <p:nvPicPr>
          <p:cNvPr id="4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F72C075B-98D8-5317-F273-6E97AEDA0F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5056" y="1825625"/>
            <a:ext cx="7741888" cy="4351338"/>
          </a:xfrm>
        </p:spPr>
      </p:pic>
    </p:spTree>
    <p:extLst>
      <p:ext uri="{BB962C8B-B14F-4D97-AF65-F5344CB8AC3E}">
        <p14:creationId xmlns:p14="http://schemas.microsoft.com/office/powerpoint/2010/main" val="2261968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084FE-7139-5B77-EDF4-34EC0D934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 Light"/>
              </a:rPr>
              <a:t>UI - Team</a:t>
            </a:r>
            <a:endParaRPr lang="en-GB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3C7E85C-13A4-56DF-C0DF-34C05A291C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8180590"/>
              </p:ext>
            </p:extLst>
          </p:nvPr>
        </p:nvGraphicFramePr>
        <p:xfrm>
          <a:off x="838200" y="1825625"/>
          <a:ext cx="10515600" cy="2595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972636786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327879551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email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610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r>
                        <a:rPr lang="en-GB" dirty="0"/>
                        <a:t>Ponnusamy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u="none" strike="noStrike" noProof="0" dirty="0">
                          <a:latin typeface="Calibri"/>
                        </a:rPr>
                        <a:t>ponnusamy@coforge.com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70667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r>
                        <a:rPr lang="en-GB" dirty="0"/>
                        <a:t>Raman Hira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614636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r>
                        <a:rPr lang="en-GB" dirty="0"/>
                        <a:t>Akanksha Maurya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Akanksha.maurya@coforge.com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889226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r>
                        <a:rPr lang="en-GB" dirty="0"/>
                        <a:t>MOHD IMRAN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Mohd.3.Imran@coforge.com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69507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r>
                        <a:rPr lang="en-GB" dirty="0"/>
                        <a:t>Pramod Kumar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Pramod.2.kumar@coforge.com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405868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Bathula Yedukondalu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bathula.y@coforge.com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755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5985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08796-4707-018E-655E-9DEF49FA3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 Light"/>
              </a:rPr>
              <a:t>Ponnusamy</a:t>
            </a:r>
          </a:p>
        </p:txBody>
      </p:sp>
      <p:pic>
        <p:nvPicPr>
          <p:cNvPr id="4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8FF376E-1BB8-F99E-AEF8-9942A76017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5056" y="1825625"/>
            <a:ext cx="7741888" cy="4351338"/>
          </a:xfrm>
        </p:spPr>
      </p:pic>
    </p:spTree>
    <p:extLst>
      <p:ext uri="{BB962C8B-B14F-4D97-AF65-F5344CB8AC3E}">
        <p14:creationId xmlns:p14="http://schemas.microsoft.com/office/powerpoint/2010/main" val="2794970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C5FEB-2A1A-BB1C-6573-587EDF9C4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MOHD IMRAN</a:t>
            </a:r>
            <a:endParaRPr lang="en-US"/>
          </a:p>
        </p:txBody>
      </p:sp>
      <p:pic>
        <p:nvPicPr>
          <p:cNvPr id="4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AA14F6C6-149E-CDF0-643F-F2D86B76CB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6532" y="1825625"/>
            <a:ext cx="10138937" cy="4351338"/>
          </a:xfrm>
        </p:spPr>
      </p:pic>
    </p:spTree>
    <p:extLst>
      <p:ext uri="{BB962C8B-B14F-4D97-AF65-F5344CB8AC3E}">
        <p14:creationId xmlns:p14="http://schemas.microsoft.com/office/powerpoint/2010/main" val="678630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7A474-8C64-C03F-B327-40865D61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Raj Kumar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7CEE06A-F8E3-B235-B65A-DA28EA7131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3890053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F19B7-BC84-38D9-1D17-B6119ABDE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Akanksha Maurya</a:t>
            </a:r>
            <a:endParaRPr lang="en-US" dirty="0"/>
          </a:p>
        </p:txBody>
      </p:sp>
      <p:pic>
        <p:nvPicPr>
          <p:cNvPr id="4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F1C4F8A3-0370-302A-CD5B-3AC8357211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2745" y="1825625"/>
            <a:ext cx="8086509" cy="4351338"/>
          </a:xfrm>
        </p:spPr>
      </p:pic>
    </p:spTree>
    <p:extLst>
      <p:ext uri="{BB962C8B-B14F-4D97-AF65-F5344CB8AC3E}">
        <p14:creationId xmlns:p14="http://schemas.microsoft.com/office/powerpoint/2010/main" val="1663723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03B48-CE2A-DF49-7D1F-AF903BE8F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Pramod Kumar</a:t>
            </a:r>
            <a:endParaRPr lang="en-US" dirty="0"/>
          </a:p>
        </p:txBody>
      </p:sp>
      <p:pic>
        <p:nvPicPr>
          <p:cNvPr id="4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504DBCC2-67D7-F6B4-3EAF-395E24B519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2369" y="1825625"/>
            <a:ext cx="8573375" cy="4825790"/>
          </a:xfrm>
        </p:spPr>
      </p:pic>
    </p:spTree>
    <p:extLst>
      <p:ext uri="{BB962C8B-B14F-4D97-AF65-F5344CB8AC3E}">
        <p14:creationId xmlns:p14="http://schemas.microsoft.com/office/powerpoint/2010/main" val="2351716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EF4A5-918B-DBC6-2324-8ED4A2D41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>
                <a:cs typeface="Calibri Light"/>
              </a:rPr>
              <a:t>Bathula Yedukondalu</a:t>
            </a:r>
            <a:endParaRPr lang="en-GB" sz="2800" dirty="0"/>
          </a:p>
        </p:txBody>
      </p:sp>
      <p:pic>
        <p:nvPicPr>
          <p:cNvPr id="4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06CE9078-A4C5-73E7-CDA0-04529AE1B8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3074576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9A8D2E4376F2E4385BA08F0D505E59E" ma:contentTypeVersion="15" ma:contentTypeDescription="Create a new document." ma:contentTypeScope="" ma:versionID="543c4e1157b7c945d4946165bb214d63">
  <xsd:schema xmlns:xsd="http://www.w3.org/2001/XMLSchema" xmlns:xs="http://www.w3.org/2001/XMLSchema" xmlns:p="http://schemas.microsoft.com/office/2006/metadata/properties" xmlns:ns2="2406e075-7f77-4abf-94c6-2b9deab11a5b" xmlns:ns3="f9776c84-d142-40c5-80ee-14a0f006d842" targetNamespace="http://schemas.microsoft.com/office/2006/metadata/properties" ma:root="true" ma:fieldsID="4d44c97851a9961160fe4c8c7781a41c" ns2:_="" ns3:_="">
    <xsd:import namespace="2406e075-7f77-4abf-94c6-2b9deab11a5b"/>
    <xsd:import namespace="f9776c84-d142-40c5-80ee-14a0f006d84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SearchProperties" minOccurs="0"/>
                <xsd:element ref="ns2:Date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06e075-7f77-4abf-94c6-2b9deab11a5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Date" ma:index="15" nillable="true" ma:displayName="Date" ma:format="DateTime" ma:internalName="Date">
      <xsd:simpleType>
        <xsd:restriction base="dms:DateTime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346db778-bad6-4ab0-ae85-290e76a2077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776c84-d142-40c5-80ee-14a0f006d84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8" nillable="true" ma:displayName="Taxonomy Catch All Column" ma:hidden="true" ma:list="{9aad7dda-d1c7-4e8c-8d12-fceec44a9695}" ma:internalName="TaxCatchAll" ma:showField="CatchAllData" ma:web="f9776c84-d142-40c5-80ee-14a0f006d84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f9776c84-d142-40c5-80ee-14a0f006d842" xsi:nil="true"/>
    <Date xmlns="2406e075-7f77-4abf-94c6-2b9deab11a5b" xsi:nil="true"/>
    <lcf76f155ced4ddcb4097134ff3c332f xmlns="2406e075-7f77-4abf-94c6-2b9deab11a5b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9C8C383-88FA-439D-AED8-984001229179}">
  <ds:schemaRefs>
    <ds:schemaRef ds:uri="2406e075-7f77-4abf-94c6-2b9deab11a5b"/>
    <ds:schemaRef ds:uri="f9776c84-d142-40c5-80ee-14a0f006d84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CBA19C33-5934-4B81-9818-047828B36509}">
  <ds:schemaRefs>
    <ds:schemaRef ds:uri="2406e075-7f77-4abf-94c6-2b9deab11a5b"/>
    <ds:schemaRef ds:uri="f9776c84-d142-40c5-80ee-14a0f006d842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14C640B-0568-48FC-9B7C-CA1BAFE535A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SonarQube Binding</vt:lpstr>
      <vt:lpstr>Ponnusamy</vt:lpstr>
      <vt:lpstr>UI - Team</vt:lpstr>
      <vt:lpstr>Ponnusamy</vt:lpstr>
      <vt:lpstr>MOHD IMRAN</vt:lpstr>
      <vt:lpstr>Raj Kumar</vt:lpstr>
      <vt:lpstr>Akanksha Maurya</vt:lpstr>
      <vt:lpstr>Pramod Kumar</vt:lpstr>
      <vt:lpstr>Bathula Yedukondalu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41</cp:revision>
  <dcterms:created xsi:type="dcterms:W3CDTF">2013-07-15T20:26:40Z</dcterms:created>
  <dcterms:modified xsi:type="dcterms:W3CDTF">2023-07-21T08:42:40Z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0x01010069A8D2E4376F2E4385BA08F0D505E59E</vt:lpwstr>
  </property>
  <property fmtid="{D5CDD505-2E9C-101B-9397-08002B2CF9AE}" pid="3" name="MediaServiceImageTags">
    <vt:lpwstr/>
  </property>
</Properties>
</file>