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0D5-C66F-4CB8-8A63-6A5856DAE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B555E-5E4A-409B-A8E9-798A4FD14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A3BF-1D4A-4126-B7C4-EC0BAA5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DC62-7E05-4D81-85FE-DBB45A25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BDAF-77A5-48F1-80F0-2A47C31F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9543-2C1A-4986-8BAA-E79CF0EA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59530-C3CA-4EB5-93ED-055C08CF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F955-AFFB-49FC-8FE6-1B69110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6090-C1B3-429B-B04A-55737F8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0CDF-8C58-4B1E-B059-3AAF5D5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F6EE3-E175-4A1E-856E-82C5C9613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F3D7-DA06-44A3-8F0D-BE90A5DD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FC2A-E1DE-4330-9B39-02751F80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A837-3C62-48A5-ACF5-E892A8B3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06AE-DDF7-471B-ADB4-5FDE5382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8E0-C7C8-486B-AEDB-FE9DC8B9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B7F1-52BE-4AE9-B3B2-30916155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1FC4-80BD-4D38-8768-9E3AB42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B65B-87CA-45BD-B119-F250AD5C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8274-DA0B-440E-8A84-BC364BEE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9B1-43AE-43D7-AC05-F881E67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319C-AE21-4118-8BF6-D36795E9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2E92-9853-4BEA-8D2D-5B9D2119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4124-D495-4A47-B36B-829F4AD1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B6AB-91EE-4EE0-A1D5-9C65E0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EEE3-362B-4B43-9D3F-910393F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26C9-C766-455C-B556-F6A37143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17ED-5735-4AD1-9FA7-CC809F23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E254-4A67-4930-9251-2963E80F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98C4-E16B-43D8-A9E9-32445CCA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C9B8-6374-4618-A931-7AF3BB7E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9368-F2F2-42D8-9FCF-1630DECA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51CE-9543-4E4B-B964-167D73BA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872E1-DCB2-4436-A010-F2AB8353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8FD0-C2E0-459A-82AD-66E57008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E6FE2-C3A0-4969-8725-CB1DBAC5B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35869-EA2D-4A9A-A46D-15567D93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9649A-FC0C-427E-AF9E-9CBC63E9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ECB9-068E-43D0-8AC3-7E171F07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DA6B-D57C-4389-B4F1-79FF172A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9BF5-7EFD-43C6-B35B-C388DBB5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17A3A-B4E3-4C46-9072-631B848F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0165-D8D7-4789-AAB5-0ABE2EDC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10CA-C776-4FD7-86C7-8F34DD42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087E5-37F7-4D3E-9FF3-976879F2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D2E47-1CCB-4BC0-B640-7AF70073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8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0C69-D482-41C7-A4A7-C0205FCE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F43-1031-4095-A15E-9A0CE80E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CECF-633D-4F90-BBA5-15351AF8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B8AC6-34FE-4682-AD2A-1A12F9B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840F-185E-4842-99ED-905CB2AA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7F0E-5637-43A1-9EB4-75984979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EF38-4C75-41F0-9C59-3735F764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2F5B7-FD8A-4D08-99FF-0C3D1B77F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D37E0-A074-4FD3-BB27-10EA084B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1DA6-5783-4A22-8C5A-9060187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0A059-FDAF-465B-A759-B3EA9F5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10C9-3C3A-43A0-871D-7637D25B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9542-4812-49D4-98B2-A912458C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0E86-6B4F-406F-AAC6-1BEE5AF4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A52B-22CB-4872-937A-A171F1123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2724-96D2-4097-A038-9F1A5208BA7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7DEA-B2D0-4400-8474-80ABA749A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9691-5007-46CE-978E-F9027B77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4CC3-E22F-46B8-AF9E-CB834467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3F6D66-9D5C-4C98-ABF2-41C57C89E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579" y="6232944"/>
            <a:ext cx="9144000" cy="488699"/>
          </a:xfrm>
        </p:spPr>
        <p:txBody>
          <a:bodyPr/>
          <a:lstStyle/>
          <a:p>
            <a:pPr algn="r"/>
            <a:r>
              <a:rPr lang="en-US" dirty="0"/>
              <a:t>Krithika Mohan | Tech Report | LA 558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F9D00-6A35-4665-8878-DE469612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78" y="5053931"/>
            <a:ext cx="4971501" cy="1179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D8740-D415-4C74-828A-CCBE986B7074}"/>
              </a:ext>
            </a:extLst>
          </p:cNvPr>
          <p:cNvSpPr txBox="1"/>
          <p:nvPr/>
        </p:nvSpPr>
        <p:spPr>
          <a:xfrm>
            <a:off x="1613807" y="3121529"/>
            <a:ext cx="896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Interactive Map Builder and Authoring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8FC-D929-46A1-A062-C79DD03A2A19}"/>
              </a:ext>
            </a:extLst>
          </p:cNvPr>
          <p:cNvSpPr txBox="1"/>
          <p:nvPr/>
        </p:nvSpPr>
        <p:spPr>
          <a:xfrm>
            <a:off x="7976507" y="4272844"/>
            <a:ext cx="386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browser, cross API, mobile ready, HTML5/JavaScript, interactive map builder</a:t>
            </a:r>
          </a:p>
        </p:txBody>
      </p:sp>
    </p:spTree>
    <p:extLst>
      <p:ext uri="{BB962C8B-B14F-4D97-AF65-F5344CB8AC3E}">
        <p14:creationId xmlns:p14="http://schemas.microsoft.com/office/powerpoint/2010/main" val="329304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DEBBF0-9990-4F69-B1B0-C18F417C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90257"/>
            <a:ext cx="3530947" cy="316774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C68F41C-6363-4E87-834F-D3C50271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0"/>
            <a:ext cx="863237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67CF0-275B-4F49-9204-41FA5D9C1669}"/>
              </a:ext>
            </a:extLst>
          </p:cNvPr>
          <p:cNvSpPr txBox="1"/>
          <p:nvPr/>
        </p:nvSpPr>
        <p:spPr>
          <a:xfrm>
            <a:off x="0" y="0"/>
            <a:ext cx="3102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Scribblemaps</a:t>
            </a:r>
            <a:r>
              <a:rPr lang="en-US" dirty="0"/>
              <a:t> API Playground is similar to the interface of </a:t>
            </a:r>
            <a:r>
              <a:rPr lang="en-US" dirty="0" err="1"/>
              <a:t>JSFiddle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console enables you to switch between Map, Data, View, Draw, UI, Layers, Clustering and Settings. They have also provided demos to get started with.</a:t>
            </a:r>
          </a:p>
          <a:p>
            <a:endParaRPr lang="en-US" dirty="0"/>
          </a:p>
          <a:p>
            <a:r>
              <a:rPr lang="en-US" dirty="0"/>
              <a:t>More references as shown below-</a:t>
            </a:r>
          </a:p>
        </p:txBody>
      </p:sp>
    </p:spTree>
    <p:extLst>
      <p:ext uri="{BB962C8B-B14F-4D97-AF65-F5344CB8AC3E}">
        <p14:creationId xmlns:p14="http://schemas.microsoft.com/office/powerpoint/2010/main" val="41503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240-E31F-42C9-B407-52FFEFE6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1" y="179614"/>
            <a:ext cx="10359018" cy="710974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Scribble Maps</a:t>
            </a:r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AD4D8CD-83C6-4527-A73D-B1BA7BB88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1" y="890588"/>
            <a:ext cx="11541377" cy="5669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CD6E2-65A2-448D-BBD3-7460D724115D}"/>
              </a:ext>
            </a:extLst>
          </p:cNvPr>
          <p:cNvSpPr txBox="1"/>
          <p:nvPr/>
        </p:nvSpPr>
        <p:spPr>
          <a:xfrm>
            <a:off x="325311" y="5225143"/>
            <a:ext cx="705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Scribble Maps is an interface used  to easily create and share maps.</a:t>
            </a:r>
          </a:p>
          <a:p>
            <a:r>
              <a:rPr lang="en-US" dirty="0">
                <a:solidFill>
                  <a:schemeClr val="bg1"/>
                </a:solidFill>
              </a:rPr>
              <a:t>Maps can be emailed, printed or embedded into websites.</a:t>
            </a:r>
          </a:p>
          <a:p>
            <a:r>
              <a:rPr lang="en-US" dirty="0">
                <a:solidFill>
                  <a:schemeClr val="bg1"/>
                </a:solidFill>
              </a:rPr>
              <a:t>This interface may also be used to convert spreadsheets to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7767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4526-C374-4A3A-88F2-97BE7699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51335BC-FAF3-4B8D-9FF2-ABED8194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1" y="890588"/>
            <a:ext cx="11541377" cy="56699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64B891-303B-4CBF-9A53-8B64966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179614"/>
            <a:ext cx="10515600" cy="710974"/>
          </a:xfrm>
        </p:spPr>
        <p:txBody>
          <a:bodyPr>
            <a:normAutofit/>
          </a:bodyPr>
          <a:lstStyle/>
          <a:p>
            <a:r>
              <a:rPr lang="en-US" sz="3200" dirty="0"/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04133-38F0-4A79-8C4A-EDE09C170C2A}"/>
              </a:ext>
            </a:extLst>
          </p:cNvPr>
          <p:cNvSpPr txBox="1"/>
          <p:nvPr/>
        </p:nvSpPr>
        <p:spPr>
          <a:xfrm>
            <a:off x="3672668" y="1139897"/>
            <a:ext cx="6776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basic editor contains features such as Measure, Drag, Erase, Fill, Draw, Line, Flight Line, Rectangle, Circle, Polygon, Label, Marker and Image Overlay.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6FC56EA-391D-4C0E-8BF5-4853415D7A80}"/>
              </a:ext>
            </a:extLst>
          </p:cNvPr>
          <p:cNvSpPr/>
          <p:nvPr/>
        </p:nvSpPr>
        <p:spPr>
          <a:xfrm>
            <a:off x="3298371" y="1420586"/>
            <a:ext cx="374297" cy="18097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D50C80F-F592-41B7-8E78-5E225C42F10B}"/>
              </a:ext>
            </a:extLst>
          </p:cNvPr>
          <p:cNvSpPr/>
          <p:nvPr/>
        </p:nvSpPr>
        <p:spPr>
          <a:xfrm>
            <a:off x="1164771" y="6288088"/>
            <a:ext cx="374297" cy="18097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923A3-B28A-490B-A5FD-17D65FAB392E}"/>
              </a:ext>
            </a:extLst>
          </p:cNvPr>
          <p:cNvSpPr txBox="1"/>
          <p:nvPr/>
        </p:nvSpPr>
        <p:spPr>
          <a:xfrm>
            <a:off x="1539068" y="6208968"/>
            <a:ext cx="677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legend easily using this editor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60D8EC2-8B2A-4852-85B5-B7EA945803B7}"/>
              </a:ext>
            </a:extLst>
          </p:cNvPr>
          <p:cNvSpPr/>
          <p:nvPr/>
        </p:nvSpPr>
        <p:spPr>
          <a:xfrm rot="16200000">
            <a:off x="10352365" y="5627614"/>
            <a:ext cx="374297" cy="18097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4BB2C-C3C2-421F-98C9-5C78FB6E6B79}"/>
              </a:ext>
            </a:extLst>
          </p:cNvPr>
          <p:cNvSpPr txBox="1"/>
          <p:nvPr/>
        </p:nvSpPr>
        <p:spPr>
          <a:xfrm>
            <a:off x="8238595" y="4824178"/>
            <a:ext cx="442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maps are customizable. Choose between Google, </a:t>
            </a:r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, Leaflet etc. </a:t>
            </a:r>
          </a:p>
        </p:txBody>
      </p:sp>
    </p:spTree>
    <p:extLst>
      <p:ext uri="{BB962C8B-B14F-4D97-AF65-F5344CB8AC3E}">
        <p14:creationId xmlns:p14="http://schemas.microsoft.com/office/powerpoint/2010/main" val="35110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8B0B6268-1476-4F72-AC78-FCFF88F89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2" y="432310"/>
            <a:ext cx="11849695" cy="5993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F698E-E25B-4A2B-B348-E6235B12090B}"/>
              </a:ext>
            </a:extLst>
          </p:cNvPr>
          <p:cNvSpPr txBox="1"/>
          <p:nvPr/>
        </p:nvSpPr>
        <p:spPr>
          <a:xfrm>
            <a:off x="1130853" y="5800753"/>
            <a:ext cx="677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Friendly interface with cool custom features</a:t>
            </a:r>
          </a:p>
        </p:txBody>
      </p:sp>
    </p:spTree>
    <p:extLst>
      <p:ext uri="{BB962C8B-B14F-4D97-AF65-F5344CB8AC3E}">
        <p14:creationId xmlns:p14="http://schemas.microsoft.com/office/powerpoint/2010/main" val="122639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17D9-B515-403D-8E12-B94C9C10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 shown earlier can be used in your website!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Scribble Maps API can be used directly in a web based app and the web data that you create can be stored or converted to another format.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entire interface is CSS </a:t>
            </a:r>
            <a:r>
              <a:rPr lang="en-US" sz="2400" dirty="0" err="1"/>
              <a:t>stylable</a:t>
            </a:r>
            <a:r>
              <a:rPr lang="en-US" sz="2400" dirty="0"/>
              <a:t> and can be easily modified. The editor experience that you provide in you web app can be customized to fit the design!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API uses a proprietary rendering engine. However, it is still compatible with all major mapping APIs.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784CB-3944-469D-A001-F2AB9F72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399"/>
            <a:ext cx="4971501" cy="11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1E28-9FD6-46ED-927C-D74E1D25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11"/>
            <a:ext cx="10515600" cy="5106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Loading the base API- </a:t>
            </a:r>
          </a:p>
          <a:p>
            <a:pPr marL="0" indent="0">
              <a:buNone/>
            </a:pPr>
            <a:r>
              <a:rPr lang="en-US" sz="2400" dirty="0"/>
              <a:t>The API loader first checks for a </a:t>
            </a:r>
            <a:r>
              <a:rPr lang="en-US" sz="2400" dirty="0" err="1"/>
              <a:t>projectID</a:t>
            </a:r>
            <a:r>
              <a:rPr lang="en-US" sz="2400" dirty="0"/>
              <a:t> and the base API key associated with the project. It can be specified at manage.scribblemaps.com</a:t>
            </a:r>
          </a:p>
          <a:p>
            <a:pPr marL="0" indent="0">
              <a:buNone/>
            </a:pPr>
            <a:r>
              <a:rPr lang="en-US" sz="1800" dirty="0"/>
              <a:t>Note: If interactivity is required, the Scribble Maps API should be used exclusively. Other API can be used along with this as long as they are used only for visualization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Drawing and Overlays-</a:t>
            </a:r>
          </a:p>
          <a:p>
            <a:pPr marL="0" indent="0">
              <a:buNone/>
            </a:pPr>
            <a:r>
              <a:rPr lang="en-US" sz="2400" dirty="0"/>
              <a:t>You don’t need to create new instances of objects to add overlays as using this API is similar to using a canvas. </a:t>
            </a:r>
          </a:p>
          <a:p>
            <a:pPr marL="0" indent="0">
              <a:buNone/>
            </a:pPr>
            <a:r>
              <a:rPr lang="en-US" sz="1800" dirty="0"/>
              <a:t>Note: Global style applies to shapes and markers. To change a style, it needs to be specified in an draw operation. For example-</a:t>
            </a:r>
          </a:p>
          <a:p>
            <a:pPr marL="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sm</a:t>
            </a:r>
            <a:r>
              <a:rPr lang="en-US" sz="1200" dirty="0"/>
              <a:t> = new </a:t>
            </a:r>
            <a:r>
              <a:rPr lang="en-US" sz="1200" dirty="0" err="1"/>
              <a:t>ScribbleMap</a:t>
            </a:r>
            <a:r>
              <a:rPr lang="en-US" sz="1200" dirty="0"/>
              <a:t>('</a:t>
            </a:r>
            <a:r>
              <a:rPr lang="en-US" sz="1200" dirty="0" err="1"/>
              <a:t>scribblemapdiv</a:t>
            </a:r>
            <a:r>
              <a:rPr lang="en-US" sz="1200" dirty="0"/>
              <a:t>') </a:t>
            </a:r>
          </a:p>
          <a:p>
            <a:pPr marL="0" indent="0">
              <a:buNone/>
            </a:pPr>
            <a:r>
              <a:rPr lang="en-US" sz="1200" dirty="0" err="1"/>
              <a:t>sm.draw.setStyle</a:t>
            </a:r>
            <a:r>
              <a:rPr lang="en-US" sz="1200" dirty="0"/>
              <a:t>({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lineColor</a:t>
            </a:r>
            <a:r>
              <a:rPr lang="en-US" sz="1200" dirty="0"/>
              <a:t>: '#FF0000',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lineOpacity</a:t>
            </a:r>
            <a:r>
              <a:rPr lang="en-US" sz="1200" dirty="0"/>
              <a:t>: 1,</a:t>
            </a:r>
          </a:p>
          <a:p>
            <a:pPr marL="0" indent="0">
              <a:buNone/>
            </a:pPr>
            <a:r>
              <a:rPr lang="en-US" sz="1200" dirty="0"/>
              <a:t>});</a:t>
            </a:r>
          </a:p>
          <a:p>
            <a:pPr marL="0" indent="0">
              <a:buNone/>
            </a:pPr>
            <a:r>
              <a:rPr lang="en-US" sz="1200" dirty="0" err="1"/>
              <a:t>sm.draw.line</a:t>
            </a:r>
            <a:r>
              <a:rPr lang="en-US" sz="1200" dirty="0"/>
              <a:t>([[0, 0], [-43, -24]]);</a:t>
            </a:r>
          </a:p>
          <a:p>
            <a:pPr marL="0" indent="0">
              <a:buNone/>
            </a:pPr>
            <a:r>
              <a:rPr lang="en-US" sz="1200" dirty="0" err="1"/>
              <a:t>sm.draw.line</a:t>
            </a:r>
            <a:r>
              <a:rPr lang="en-US" sz="1200" dirty="0"/>
              <a:t>([[0, 0], [43, 24]], { </a:t>
            </a:r>
            <a:r>
              <a:rPr lang="en-US" sz="1200" dirty="0" err="1"/>
              <a:t>lineColor</a:t>
            </a:r>
            <a:r>
              <a:rPr lang="en-US" sz="1200" dirty="0"/>
              <a:t>: "#0000FF" });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53705-C4AA-4A05-94D0-43975B7C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359018" cy="710974"/>
          </a:xfrm>
        </p:spPr>
        <p:txBody>
          <a:bodyPr>
            <a:normAutofit/>
          </a:bodyPr>
          <a:lstStyle/>
          <a:p>
            <a:r>
              <a:rPr lang="en-US" sz="3200" dirty="0"/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362935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1E28-9FD6-46ED-927C-D74E1D25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11"/>
            <a:ext cx="10515600" cy="51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Overlay Interactivity-</a:t>
            </a:r>
          </a:p>
          <a:p>
            <a:pPr marL="0" indent="0">
              <a:buNone/>
            </a:pPr>
            <a:r>
              <a:rPr lang="en-US" sz="2200" dirty="0"/>
              <a:t>Draw operations return the overlay with chainable functions. </a:t>
            </a:r>
          </a:p>
          <a:p>
            <a:pPr marL="0" indent="0">
              <a:buNone/>
            </a:pPr>
            <a:r>
              <a:rPr lang="en-US" sz="1800" dirty="0"/>
              <a:t>For example-</a:t>
            </a:r>
          </a:p>
          <a:p>
            <a:pPr marL="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sm</a:t>
            </a:r>
            <a:r>
              <a:rPr lang="en-US" sz="1200" dirty="0"/>
              <a:t> = new </a:t>
            </a:r>
            <a:r>
              <a:rPr lang="en-US" sz="1200" dirty="0" err="1"/>
              <a:t>ScribbleMap</a:t>
            </a:r>
            <a:r>
              <a:rPr lang="en-US" sz="1200" dirty="0"/>
              <a:t>('</a:t>
            </a:r>
            <a:r>
              <a:rPr lang="en-US" sz="1200" dirty="0" err="1"/>
              <a:t>scribblemapdiv</a:t>
            </a:r>
            <a:r>
              <a:rPr lang="en-US" sz="1200" dirty="0"/>
              <a:t>')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 err="1"/>
              <a:t>sm.draw.line</a:t>
            </a:r>
            <a:r>
              <a:rPr lang="en-US" sz="1200" dirty="0"/>
              <a:t>([[0, 0], [-43, -24]])</a:t>
            </a:r>
          </a:p>
          <a:p>
            <a:pPr marL="0" indent="0">
              <a:buNone/>
            </a:pPr>
            <a:r>
              <a:rPr lang="en-US" sz="1200" dirty="0"/>
              <a:t>       .click(function() {})</a:t>
            </a:r>
          </a:p>
          <a:p>
            <a:pPr marL="0" indent="0">
              <a:buNone/>
            </a:pPr>
            <a:r>
              <a:rPr lang="en-US" sz="1200" dirty="0"/>
              <a:t>       .mouseover(function() {})</a:t>
            </a:r>
          </a:p>
          <a:p>
            <a:pPr marL="0" indent="0">
              <a:buNone/>
            </a:pPr>
            <a:r>
              <a:rPr lang="en-US" sz="1200" dirty="0"/>
              <a:t>       .</a:t>
            </a:r>
            <a:r>
              <a:rPr lang="en-US" sz="1200" dirty="0" err="1"/>
              <a:t>mouseout</a:t>
            </a:r>
            <a:r>
              <a:rPr lang="en-US" sz="1200" dirty="0"/>
              <a:t>(function() {});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200" dirty="0"/>
              <a:t>Tool Based Views-</a:t>
            </a:r>
          </a:p>
          <a:p>
            <a:pPr marL="0" indent="0">
              <a:buNone/>
            </a:pPr>
            <a:r>
              <a:rPr lang="en-US" sz="2200" dirty="0"/>
              <a:t>As shown in the slides before, the user interface enables a variety of tools.  To enable use of 2 tools at the same time, you would need to define a custom tool. Selecting a new tool, automatically deselects the previous tool.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53705-C4AA-4A05-94D0-43975B7C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359018" cy="710974"/>
          </a:xfrm>
        </p:spPr>
        <p:txBody>
          <a:bodyPr>
            <a:normAutofit/>
          </a:bodyPr>
          <a:lstStyle/>
          <a:p>
            <a:r>
              <a:rPr lang="en-US" sz="3200" dirty="0"/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414661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7A95BF79-D825-49B3-9517-76E4E5D0C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0"/>
          <a:stretch/>
        </p:blipFill>
        <p:spPr>
          <a:xfrm>
            <a:off x="0" y="0"/>
            <a:ext cx="9483399" cy="3606801"/>
          </a:xfr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E6929F8-8A9C-48D8-8FD3-1D6581274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9" r="1201" b="26775"/>
          <a:stretch/>
        </p:blipFill>
        <p:spPr>
          <a:xfrm>
            <a:off x="94589" y="3429000"/>
            <a:ext cx="4573323" cy="33401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53EBF3-4D1E-49C8-A893-F64FF6BBC1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667" b="25613"/>
          <a:stretch/>
        </p:blipFill>
        <p:spPr>
          <a:xfrm>
            <a:off x="4762501" y="3429001"/>
            <a:ext cx="453172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71EED-A7AD-419B-9FB7-56C0078B00A0}"/>
              </a:ext>
            </a:extLst>
          </p:cNvPr>
          <p:cNvSpPr txBox="1"/>
          <p:nvPr/>
        </p:nvSpPr>
        <p:spPr>
          <a:xfrm>
            <a:off x="9731830" y="244927"/>
            <a:ext cx="217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started with basic code in </a:t>
            </a:r>
            <a:r>
              <a:rPr lang="en-US" dirty="0" err="1"/>
              <a:t>JSBin</a:t>
            </a:r>
            <a:r>
              <a:rPr lang="en-US" dirty="0"/>
              <a:t>-</a:t>
            </a:r>
          </a:p>
          <a:p>
            <a:endParaRPr lang="en-US" dirty="0"/>
          </a:p>
          <a:p>
            <a:r>
              <a:rPr lang="en-US" dirty="0"/>
              <a:t>This is done without using an API to get the basic editor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7737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27B714AE-1384-4F83-9F66-F357891A8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3" y="925512"/>
            <a:ext cx="11820653" cy="5006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A354C-3500-46A2-B441-A219FC4ECACF}"/>
              </a:ext>
            </a:extLst>
          </p:cNvPr>
          <p:cNvSpPr txBox="1"/>
          <p:nvPr/>
        </p:nvSpPr>
        <p:spPr>
          <a:xfrm>
            <a:off x="185673" y="55618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C2788-562B-425D-AF64-85F643BC6581}"/>
              </a:ext>
            </a:extLst>
          </p:cNvPr>
          <p:cNvSpPr txBox="1"/>
          <p:nvPr/>
        </p:nvSpPr>
        <p:spPr>
          <a:xfrm>
            <a:off x="4474029" y="5143500"/>
            <a:ext cx="3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to define a project Id</a:t>
            </a:r>
          </a:p>
        </p:txBody>
      </p:sp>
    </p:spTree>
    <p:extLst>
      <p:ext uri="{BB962C8B-B14F-4D97-AF65-F5344CB8AC3E}">
        <p14:creationId xmlns:p14="http://schemas.microsoft.com/office/powerpoint/2010/main" val="125367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599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 to Scribble Maps</vt:lpstr>
      <vt:lpstr>Key Features</vt:lpstr>
      <vt:lpstr>PowerPoint Presentation</vt:lpstr>
      <vt:lpstr>PowerPoint Presentation</vt:lpstr>
      <vt:lpstr>Core Concepts</vt:lpstr>
      <vt:lpstr>Core Concepts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Krithika-Mohan</dc:creator>
  <cp:lastModifiedBy>. Krithika-Mohan</cp:lastModifiedBy>
  <cp:revision>37</cp:revision>
  <dcterms:created xsi:type="dcterms:W3CDTF">2018-04-11T18:00:04Z</dcterms:created>
  <dcterms:modified xsi:type="dcterms:W3CDTF">2018-04-13T02:42:20Z</dcterms:modified>
</cp:coreProperties>
</file>