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1" r:id="rId9"/>
    <p:sldId id="265" r:id="rId10"/>
    <p:sldId id="266" r:id="rId11"/>
    <p:sldId id="262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2C3293-911F-452E-A201-7347F3135B4C}" v="63" dt="2021-02-19T06:16:48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 Moonseog" userId="2ebd63dc5eff4e6c" providerId="LiveId" clId="{592C3293-911F-452E-A201-7347F3135B4C}"/>
    <pc:docChg chg="undo custSel addSld modSld">
      <pc:chgData name="Seo Moonseog" userId="2ebd63dc5eff4e6c" providerId="LiveId" clId="{592C3293-911F-452E-A201-7347F3135B4C}" dt="2021-02-19T06:16:48.239" v="257"/>
      <pc:docMkLst>
        <pc:docMk/>
      </pc:docMkLst>
      <pc:sldChg chg="addSp modSp mod">
        <pc:chgData name="Seo Moonseog" userId="2ebd63dc5eff4e6c" providerId="LiveId" clId="{592C3293-911F-452E-A201-7347F3135B4C}" dt="2021-02-19T05:59:12.929" v="12" actId="1076"/>
        <pc:sldMkLst>
          <pc:docMk/>
          <pc:sldMk cId="1185937274" sldId="258"/>
        </pc:sldMkLst>
        <pc:spChg chg="mod">
          <ac:chgData name="Seo Moonseog" userId="2ebd63dc5eff4e6c" providerId="LiveId" clId="{592C3293-911F-452E-A201-7347F3135B4C}" dt="2021-02-19T05:59:12.929" v="12" actId="1076"/>
          <ac:spMkLst>
            <pc:docMk/>
            <pc:sldMk cId="1185937274" sldId="258"/>
            <ac:spMk id="3" creationId="{53F9D0EB-00B7-469D-A21A-B22550F7B58E}"/>
          </ac:spMkLst>
        </pc:spChg>
        <pc:picChg chg="add mod">
          <ac:chgData name="Seo Moonseog" userId="2ebd63dc5eff4e6c" providerId="LiveId" clId="{592C3293-911F-452E-A201-7347F3135B4C}" dt="2021-02-19T05:59:08.326" v="11" actId="1076"/>
          <ac:picMkLst>
            <pc:docMk/>
            <pc:sldMk cId="1185937274" sldId="258"/>
            <ac:picMk id="4" creationId="{08869A6B-8727-4D5A-86BE-EC2A8F125798}"/>
          </ac:picMkLst>
        </pc:picChg>
      </pc:sldChg>
      <pc:sldChg chg="addSp modSp mod">
        <pc:chgData name="Seo Moonseog" userId="2ebd63dc5eff4e6c" providerId="LiveId" clId="{592C3293-911F-452E-A201-7347F3135B4C}" dt="2021-02-19T06:01:44.759" v="42" actId="1076"/>
        <pc:sldMkLst>
          <pc:docMk/>
          <pc:sldMk cId="1728481498" sldId="259"/>
        </pc:sldMkLst>
        <pc:spChg chg="mod">
          <ac:chgData name="Seo Moonseog" userId="2ebd63dc5eff4e6c" providerId="LiveId" clId="{592C3293-911F-452E-A201-7347F3135B4C}" dt="2021-02-19T06:01:12.694" v="39" actId="20577"/>
          <ac:spMkLst>
            <pc:docMk/>
            <pc:sldMk cId="1728481498" sldId="259"/>
            <ac:spMk id="3" creationId="{53F9D0EB-00B7-469D-A21A-B22550F7B58E}"/>
          </ac:spMkLst>
        </pc:spChg>
        <pc:picChg chg="add mod">
          <ac:chgData name="Seo Moonseog" userId="2ebd63dc5eff4e6c" providerId="LiveId" clId="{592C3293-911F-452E-A201-7347F3135B4C}" dt="2021-02-19T06:01:44.759" v="42" actId="1076"/>
          <ac:picMkLst>
            <pc:docMk/>
            <pc:sldMk cId="1728481498" sldId="259"/>
            <ac:picMk id="4" creationId="{C11C87C4-1C78-4705-A460-31FDF0E64FDB}"/>
          </ac:picMkLst>
        </pc:picChg>
      </pc:sldChg>
      <pc:sldChg chg="addSp modSp mod">
        <pc:chgData name="Seo Moonseog" userId="2ebd63dc5eff4e6c" providerId="LiveId" clId="{592C3293-911F-452E-A201-7347F3135B4C}" dt="2021-02-19T06:06:02.327" v="63" actId="1076"/>
        <pc:sldMkLst>
          <pc:docMk/>
          <pc:sldMk cId="3584380065" sldId="260"/>
        </pc:sldMkLst>
        <pc:spChg chg="mod">
          <ac:chgData name="Seo Moonseog" userId="2ebd63dc5eff4e6c" providerId="LiveId" clId="{592C3293-911F-452E-A201-7347F3135B4C}" dt="2021-02-19T06:05:54.875" v="61" actId="14100"/>
          <ac:spMkLst>
            <pc:docMk/>
            <pc:sldMk cId="3584380065" sldId="260"/>
            <ac:spMk id="3" creationId="{53F9D0EB-00B7-469D-A21A-B22550F7B58E}"/>
          </ac:spMkLst>
        </pc:spChg>
        <pc:picChg chg="add mod">
          <ac:chgData name="Seo Moonseog" userId="2ebd63dc5eff4e6c" providerId="LiveId" clId="{592C3293-911F-452E-A201-7347F3135B4C}" dt="2021-02-19T06:06:02.327" v="63" actId="1076"/>
          <ac:picMkLst>
            <pc:docMk/>
            <pc:sldMk cId="3584380065" sldId="260"/>
            <ac:picMk id="4" creationId="{7F4AAFA1-7937-41A5-86BF-57568D040130}"/>
          </ac:picMkLst>
        </pc:picChg>
      </pc:sldChg>
      <pc:sldChg chg="modSp mod">
        <pc:chgData name="Seo Moonseog" userId="2ebd63dc5eff4e6c" providerId="LiveId" clId="{592C3293-911F-452E-A201-7347F3135B4C}" dt="2021-02-19T06:10:34.126" v="157" actId="6549"/>
        <pc:sldMkLst>
          <pc:docMk/>
          <pc:sldMk cId="3150084517" sldId="261"/>
        </pc:sldMkLst>
        <pc:spChg chg="mod">
          <ac:chgData name="Seo Moonseog" userId="2ebd63dc5eff4e6c" providerId="LiveId" clId="{592C3293-911F-452E-A201-7347F3135B4C}" dt="2021-02-19T06:10:34.126" v="157" actId="6549"/>
          <ac:spMkLst>
            <pc:docMk/>
            <pc:sldMk cId="3150084517" sldId="261"/>
            <ac:spMk id="3" creationId="{53F9D0EB-00B7-469D-A21A-B22550F7B58E}"/>
          </ac:spMkLst>
        </pc:spChg>
      </pc:sldChg>
      <pc:sldChg chg="addSp delSp modSp mod">
        <pc:chgData name="Seo Moonseog" userId="2ebd63dc5eff4e6c" providerId="LiveId" clId="{592C3293-911F-452E-A201-7347F3135B4C}" dt="2021-02-19T06:15:49.682" v="241" actId="6549"/>
        <pc:sldMkLst>
          <pc:docMk/>
          <pc:sldMk cId="3188565854" sldId="262"/>
        </pc:sldMkLst>
        <pc:spChg chg="mod">
          <ac:chgData name="Seo Moonseog" userId="2ebd63dc5eff4e6c" providerId="LiveId" clId="{592C3293-911F-452E-A201-7347F3135B4C}" dt="2021-02-19T06:15:49.682" v="241" actId="6549"/>
          <ac:spMkLst>
            <pc:docMk/>
            <pc:sldMk cId="3188565854" sldId="262"/>
            <ac:spMk id="3" creationId="{53F9D0EB-00B7-469D-A21A-B22550F7B58E}"/>
          </ac:spMkLst>
        </pc:spChg>
        <pc:picChg chg="add del">
          <ac:chgData name="Seo Moonseog" userId="2ebd63dc5eff4e6c" providerId="LiveId" clId="{592C3293-911F-452E-A201-7347F3135B4C}" dt="2021-02-19T06:13:31.831" v="185" actId="478"/>
          <ac:picMkLst>
            <pc:docMk/>
            <pc:sldMk cId="3188565854" sldId="262"/>
            <ac:picMk id="4" creationId="{098D3664-E31B-42E1-A4DB-E7D8996BDDC7}"/>
          </ac:picMkLst>
        </pc:picChg>
      </pc:sldChg>
      <pc:sldChg chg="delSp modSp add mod">
        <pc:chgData name="Seo Moonseog" userId="2ebd63dc5eff4e6c" providerId="LiveId" clId="{592C3293-911F-452E-A201-7347F3135B4C}" dt="2021-02-19T06:00:30.595" v="35"/>
        <pc:sldMkLst>
          <pc:docMk/>
          <pc:sldMk cId="3303427473" sldId="263"/>
        </pc:sldMkLst>
        <pc:spChg chg="mod">
          <ac:chgData name="Seo Moonseog" userId="2ebd63dc5eff4e6c" providerId="LiveId" clId="{592C3293-911F-452E-A201-7347F3135B4C}" dt="2021-02-19T06:00:30.595" v="35"/>
          <ac:spMkLst>
            <pc:docMk/>
            <pc:sldMk cId="3303427473" sldId="263"/>
            <ac:spMk id="3" creationId="{53F9D0EB-00B7-469D-A21A-B22550F7B58E}"/>
          </ac:spMkLst>
        </pc:spChg>
        <pc:picChg chg="del">
          <ac:chgData name="Seo Moonseog" userId="2ebd63dc5eff4e6c" providerId="LiveId" clId="{592C3293-911F-452E-A201-7347F3135B4C}" dt="2021-02-19T05:58:30.978" v="7" actId="478"/>
          <ac:picMkLst>
            <pc:docMk/>
            <pc:sldMk cId="3303427473" sldId="263"/>
            <ac:picMk id="4" creationId="{08869A6B-8727-4D5A-86BE-EC2A8F125798}"/>
          </ac:picMkLst>
        </pc:picChg>
      </pc:sldChg>
      <pc:sldChg chg="addSp delSp modSp add mod">
        <pc:chgData name="Seo Moonseog" userId="2ebd63dc5eff4e6c" providerId="LiveId" clId="{592C3293-911F-452E-A201-7347F3135B4C}" dt="2021-02-19T06:08:16.286" v="82" actId="14100"/>
        <pc:sldMkLst>
          <pc:docMk/>
          <pc:sldMk cId="3391964573" sldId="264"/>
        </pc:sldMkLst>
        <pc:spChg chg="mod">
          <ac:chgData name="Seo Moonseog" userId="2ebd63dc5eff4e6c" providerId="LiveId" clId="{592C3293-911F-452E-A201-7347F3135B4C}" dt="2021-02-19T06:08:16.286" v="82" actId="14100"/>
          <ac:spMkLst>
            <pc:docMk/>
            <pc:sldMk cId="3391964573" sldId="264"/>
            <ac:spMk id="3" creationId="{53F9D0EB-00B7-469D-A21A-B22550F7B58E}"/>
          </ac:spMkLst>
        </pc:spChg>
        <pc:picChg chg="del">
          <ac:chgData name="Seo Moonseog" userId="2ebd63dc5eff4e6c" providerId="LiveId" clId="{592C3293-911F-452E-A201-7347F3135B4C}" dt="2021-02-19T06:06:09.035" v="65" actId="478"/>
          <ac:picMkLst>
            <pc:docMk/>
            <pc:sldMk cId="3391964573" sldId="264"/>
            <ac:picMk id="4" creationId="{7F4AAFA1-7937-41A5-86BF-57568D040130}"/>
          </ac:picMkLst>
        </pc:picChg>
        <pc:picChg chg="add mod">
          <ac:chgData name="Seo Moonseog" userId="2ebd63dc5eff4e6c" providerId="LiveId" clId="{592C3293-911F-452E-A201-7347F3135B4C}" dt="2021-02-19T06:08:03.286" v="80" actId="1076"/>
          <ac:picMkLst>
            <pc:docMk/>
            <pc:sldMk cId="3391964573" sldId="264"/>
            <ac:picMk id="5" creationId="{A3A0C534-4D30-43B4-A8F7-D5DECAB7E68C}"/>
          </ac:picMkLst>
        </pc:picChg>
      </pc:sldChg>
      <pc:sldChg chg="modSp add mod">
        <pc:chgData name="Seo Moonseog" userId="2ebd63dc5eff4e6c" providerId="LiveId" clId="{592C3293-911F-452E-A201-7347F3135B4C}" dt="2021-02-19T06:12:05.953" v="174"/>
        <pc:sldMkLst>
          <pc:docMk/>
          <pc:sldMk cId="357810621" sldId="265"/>
        </pc:sldMkLst>
        <pc:spChg chg="mod">
          <ac:chgData name="Seo Moonseog" userId="2ebd63dc5eff4e6c" providerId="LiveId" clId="{592C3293-911F-452E-A201-7347F3135B4C}" dt="2021-02-19T06:12:05.953" v="174"/>
          <ac:spMkLst>
            <pc:docMk/>
            <pc:sldMk cId="357810621" sldId="265"/>
            <ac:spMk id="3" creationId="{53F9D0EB-00B7-469D-A21A-B22550F7B58E}"/>
          </ac:spMkLst>
        </pc:spChg>
      </pc:sldChg>
      <pc:sldChg chg="addSp modSp add mod">
        <pc:chgData name="Seo Moonseog" userId="2ebd63dc5eff4e6c" providerId="LiveId" clId="{592C3293-911F-452E-A201-7347F3135B4C}" dt="2021-02-19T06:12:58.541" v="182" actId="14100"/>
        <pc:sldMkLst>
          <pc:docMk/>
          <pc:sldMk cId="874760312" sldId="266"/>
        </pc:sldMkLst>
        <pc:spChg chg="mod">
          <ac:chgData name="Seo Moonseog" userId="2ebd63dc5eff4e6c" providerId="LiveId" clId="{592C3293-911F-452E-A201-7347F3135B4C}" dt="2021-02-19T06:12:21.878" v="176" actId="6549"/>
          <ac:spMkLst>
            <pc:docMk/>
            <pc:sldMk cId="874760312" sldId="266"/>
            <ac:spMk id="3" creationId="{53F9D0EB-00B7-469D-A21A-B22550F7B58E}"/>
          </ac:spMkLst>
        </pc:spChg>
        <pc:picChg chg="add mod">
          <ac:chgData name="Seo Moonseog" userId="2ebd63dc5eff4e6c" providerId="LiveId" clId="{592C3293-911F-452E-A201-7347F3135B4C}" dt="2021-02-19T06:12:58.541" v="182" actId="14100"/>
          <ac:picMkLst>
            <pc:docMk/>
            <pc:sldMk cId="874760312" sldId="266"/>
            <ac:picMk id="4" creationId="{3FE8FFC7-FD7D-4DCB-B429-286D05D45C6A}"/>
          </ac:picMkLst>
        </pc:picChg>
      </pc:sldChg>
      <pc:sldChg chg="modSp add mod">
        <pc:chgData name="Seo Moonseog" userId="2ebd63dc5eff4e6c" providerId="LiveId" clId="{592C3293-911F-452E-A201-7347F3135B4C}" dt="2021-02-19T06:16:48.239" v="257"/>
        <pc:sldMkLst>
          <pc:docMk/>
          <pc:sldMk cId="1257245509" sldId="267"/>
        </pc:sldMkLst>
        <pc:spChg chg="mod">
          <ac:chgData name="Seo Moonseog" userId="2ebd63dc5eff4e6c" providerId="LiveId" clId="{592C3293-911F-452E-A201-7347F3135B4C}" dt="2021-02-19T06:16:48.239" v="257"/>
          <ac:spMkLst>
            <pc:docMk/>
            <pc:sldMk cId="1257245509" sldId="267"/>
            <ac:spMk id="3" creationId="{53F9D0EB-00B7-469D-A21A-B22550F7B58E}"/>
          </ac:spMkLst>
        </pc:spChg>
      </pc:sldChg>
    </pc:docChg>
  </pc:docChgLst>
  <pc:docChgLst>
    <pc:chgData name="Seo Moonseog" userId="2ebd63dc5eff4e6c" providerId="LiveId" clId="{7E6E67BE-5DD0-4EBC-B0FA-2319ED636E31}"/>
    <pc:docChg chg="undo custSel addSld modSld">
      <pc:chgData name="Seo Moonseog" userId="2ebd63dc5eff4e6c" providerId="LiveId" clId="{7E6E67BE-5DD0-4EBC-B0FA-2319ED636E31}" dt="2021-02-17T04:43:41.334" v="718"/>
      <pc:docMkLst>
        <pc:docMk/>
      </pc:docMkLst>
      <pc:sldChg chg="modSp">
        <pc:chgData name="Seo Moonseog" userId="2ebd63dc5eff4e6c" providerId="LiveId" clId="{7E6E67BE-5DD0-4EBC-B0FA-2319ED636E31}" dt="2021-02-17T04:42:02.571" v="712"/>
        <pc:sldMkLst>
          <pc:docMk/>
          <pc:sldMk cId="2226692283" sldId="256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2226692283" sldId="256"/>
            <ac:spMk id="2" creationId="{2B664A3C-10BD-4E1B-B712-CB9F0B413C58}"/>
          </ac:spMkLst>
        </pc:spChg>
        <pc:spChg chg="mod">
          <ac:chgData name="Seo Moonseog" userId="2ebd63dc5eff4e6c" providerId="LiveId" clId="{7E6E67BE-5DD0-4EBC-B0FA-2319ED636E31}" dt="2021-02-17T04:42:02.571" v="712"/>
          <ac:spMkLst>
            <pc:docMk/>
            <pc:sldMk cId="2226692283" sldId="256"/>
            <ac:spMk id="3" creationId="{7F3600DA-F3BC-4F1A-B22F-3C4307F5B38A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3351667458" sldId="257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351667458" sldId="257"/>
            <ac:spMk id="2" creationId="{0E8E5154-E504-4E27-874D-BD8D9844C49D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1185937274" sldId="258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1185937274" sldId="258"/>
            <ac:spMk id="2" creationId="{A0508CD4-304D-402D-8B5C-7524678F8930}"/>
          </ac:spMkLst>
        </pc:spChg>
        <pc:spChg chg="mod">
          <ac:chgData name="Seo Moonseog" userId="2ebd63dc5eff4e6c" providerId="LiveId" clId="{7E6E67BE-5DD0-4EBC-B0FA-2319ED636E31}" dt="2021-02-17T04:42:02.571" v="712"/>
          <ac:spMkLst>
            <pc:docMk/>
            <pc:sldMk cId="1185937274" sldId="258"/>
            <ac:spMk id="3" creationId="{53F9D0EB-00B7-469D-A21A-B22550F7B58E}"/>
          </ac:spMkLst>
        </pc:spChg>
      </pc:sldChg>
      <pc:sldChg chg="modSp">
        <pc:chgData name="Seo Moonseog" userId="2ebd63dc5eff4e6c" providerId="LiveId" clId="{7E6E67BE-5DD0-4EBC-B0FA-2319ED636E31}" dt="2021-02-17T04:43:41.334" v="718"/>
        <pc:sldMkLst>
          <pc:docMk/>
          <pc:sldMk cId="4000708692" sldId="259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4000708692" sldId="259"/>
            <ac:spMk id="2" creationId="{43D3B5CD-17C7-4831-92F7-72E96DF3DFD5}"/>
          </ac:spMkLst>
        </pc:spChg>
        <pc:spChg chg="mod">
          <ac:chgData name="Seo Moonseog" userId="2ebd63dc5eff4e6c" providerId="LiveId" clId="{7E6E67BE-5DD0-4EBC-B0FA-2319ED636E31}" dt="2021-02-17T04:43:41.334" v="718"/>
          <ac:spMkLst>
            <pc:docMk/>
            <pc:sldMk cId="4000708692" sldId="259"/>
            <ac:spMk id="3" creationId="{38D5AB68-F10F-4A1A-B1CC-C4CE0F06583C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2198836454" sldId="260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2198836454" sldId="260"/>
            <ac:spMk id="2" creationId="{C2728133-1232-4832-A3C4-564BCDFD0228}"/>
          </ac:spMkLst>
        </pc:spChg>
        <pc:spChg chg="mod">
          <ac:chgData name="Seo Moonseog" userId="2ebd63dc5eff4e6c" providerId="LiveId" clId="{7E6E67BE-5DD0-4EBC-B0FA-2319ED636E31}" dt="2021-02-17T04:42:02.571" v="712"/>
          <ac:spMkLst>
            <pc:docMk/>
            <pc:sldMk cId="2198836454" sldId="260"/>
            <ac:spMk id="3" creationId="{55281004-4FD3-4535-981B-F9D06D7A8DC1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3892272726" sldId="261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892272726" sldId="261"/>
            <ac:spMk id="2" creationId="{35EDC6C1-9841-426E-96AC-15FB01A9EA68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3801863631" sldId="262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801863631" sldId="262"/>
            <ac:spMk id="2" creationId="{35EDC6C1-9841-426E-96AC-15FB01A9EA68}"/>
          </ac:spMkLst>
        </pc:spChg>
      </pc:sldChg>
      <pc:sldChg chg="modSp mod">
        <pc:chgData name="Seo Moonseog" userId="2ebd63dc5eff4e6c" providerId="LiveId" clId="{7E6E67BE-5DD0-4EBC-B0FA-2319ED636E31}" dt="2021-02-17T04:42:02.571" v="712"/>
        <pc:sldMkLst>
          <pc:docMk/>
          <pc:sldMk cId="3937403924" sldId="263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937403924" sldId="263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31:27.160" v="688" actId="20577"/>
          <ac:spMkLst>
            <pc:docMk/>
            <pc:sldMk cId="3937403924" sldId="263"/>
            <ac:spMk id="3" creationId="{74918882-0D3D-43FB-B3C4-69A854C35440}"/>
          </ac:spMkLst>
        </pc:spChg>
        <pc:picChg chg="mod">
          <ac:chgData name="Seo Moonseog" userId="2ebd63dc5eff4e6c" providerId="LiveId" clId="{7E6E67BE-5DD0-4EBC-B0FA-2319ED636E31}" dt="2021-02-17T03:58:53.125" v="1" actId="1076"/>
          <ac:picMkLst>
            <pc:docMk/>
            <pc:sldMk cId="3937403924" sldId="263"/>
            <ac:picMk id="4" creationId="{28CF2AB0-CD13-4C51-B95E-B433DA750D0E}"/>
          </ac:picMkLst>
        </pc:picChg>
      </pc:sldChg>
      <pc:sldChg chg="delSp modSp add mod">
        <pc:chgData name="Seo Moonseog" userId="2ebd63dc5eff4e6c" providerId="LiveId" clId="{7E6E67BE-5DD0-4EBC-B0FA-2319ED636E31}" dt="2021-02-17T04:42:02.571" v="712"/>
        <pc:sldMkLst>
          <pc:docMk/>
          <pc:sldMk cId="881335306" sldId="264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881335306" sldId="264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03:11.730" v="87" actId="6549"/>
          <ac:spMkLst>
            <pc:docMk/>
            <pc:sldMk cId="881335306" sldId="264"/>
            <ac:spMk id="3" creationId="{74918882-0D3D-43FB-B3C4-69A854C35440}"/>
          </ac:spMkLst>
        </pc:spChg>
        <pc:picChg chg="del">
          <ac:chgData name="Seo Moonseog" userId="2ebd63dc5eff4e6c" providerId="LiveId" clId="{7E6E67BE-5DD0-4EBC-B0FA-2319ED636E31}" dt="2021-02-17T03:59:02.656" v="3" actId="478"/>
          <ac:picMkLst>
            <pc:docMk/>
            <pc:sldMk cId="881335306" sldId="264"/>
            <ac:picMk id="4" creationId="{28CF2AB0-CD13-4C51-B95E-B433DA750D0E}"/>
          </ac:picMkLst>
        </pc:picChg>
      </pc:sldChg>
      <pc:sldChg chg="modSp add mod">
        <pc:chgData name="Seo Moonseog" userId="2ebd63dc5eff4e6c" providerId="LiveId" clId="{7E6E67BE-5DD0-4EBC-B0FA-2319ED636E31}" dt="2021-02-17T04:42:02.571" v="712"/>
        <pc:sldMkLst>
          <pc:docMk/>
          <pc:sldMk cId="2468232123" sldId="265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2468232123" sldId="265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05:18.567" v="162" actId="6549"/>
          <ac:spMkLst>
            <pc:docMk/>
            <pc:sldMk cId="2468232123" sldId="265"/>
            <ac:spMk id="3" creationId="{74918882-0D3D-43FB-B3C4-69A854C35440}"/>
          </ac:spMkLst>
        </pc:spChg>
      </pc:sldChg>
      <pc:sldChg chg="addSp modSp add mod">
        <pc:chgData name="Seo Moonseog" userId="2ebd63dc5eff4e6c" providerId="LiveId" clId="{7E6E67BE-5DD0-4EBC-B0FA-2319ED636E31}" dt="2021-02-17T04:42:02.571" v="712"/>
        <pc:sldMkLst>
          <pc:docMk/>
          <pc:sldMk cId="1336469229" sldId="266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1336469229" sldId="266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07:45.600" v="213" actId="20577"/>
          <ac:spMkLst>
            <pc:docMk/>
            <pc:sldMk cId="1336469229" sldId="266"/>
            <ac:spMk id="3" creationId="{74918882-0D3D-43FB-B3C4-69A854C35440}"/>
          </ac:spMkLst>
        </pc:spChg>
        <pc:picChg chg="add mod">
          <ac:chgData name="Seo Moonseog" userId="2ebd63dc5eff4e6c" providerId="LiveId" clId="{7E6E67BE-5DD0-4EBC-B0FA-2319ED636E31}" dt="2021-02-17T04:07:36.389" v="188" actId="1076"/>
          <ac:picMkLst>
            <pc:docMk/>
            <pc:sldMk cId="1336469229" sldId="266"/>
            <ac:picMk id="4" creationId="{78BA7019-8713-4656-BD8D-D96092BD459B}"/>
          </ac:picMkLst>
        </pc:picChg>
      </pc:sldChg>
      <pc:sldChg chg="delSp modSp add mod">
        <pc:chgData name="Seo Moonseog" userId="2ebd63dc5eff4e6c" providerId="LiveId" clId="{7E6E67BE-5DD0-4EBC-B0FA-2319ED636E31}" dt="2021-02-17T04:42:02.571" v="712"/>
        <pc:sldMkLst>
          <pc:docMk/>
          <pc:sldMk cId="717681109" sldId="267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717681109" sldId="267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13:25.588" v="390"/>
          <ac:spMkLst>
            <pc:docMk/>
            <pc:sldMk cId="717681109" sldId="267"/>
            <ac:spMk id="3" creationId="{74918882-0D3D-43FB-B3C4-69A854C35440}"/>
          </ac:spMkLst>
        </pc:spChg>
        <pc:picChg chg="del">
          <ac:chgData name="Seo Moonseog" userId="2ebd63dc5eff4e6c" providerId="LiveId" clId="{7E6E67BE-5DD0-4EBC-B0FA-2319ED636E31}" dt="2021-02-17T04:08:16.166" v="215" actId="478"/>
          <ac:picMkLst>
            <pc:docMk/>
            <pc:sldMk cId="717681109" sldId="267"/>
            <ac:picMk id="4" creationId="{78BA7019-8713-4656-BD8D-D96092BD459B}"/>
          </ac:picMkLst>
        </pc:picChg>
      </pc:sldChg>
      <pc:sldChg chg="modSp add mod">
        <pc:chgData name="Seo Moonseog" userId="2ebd63dc5eff4e6c" providerId="LiveId" clId="{7E6E67BE-5DD0-4EBC-B0FA-2319ED636E31}" dt="2021-02-17T04:42:02.999" v="713" actId="27636"/>
        <pc:sldMkLst>
          <pc:docMk/>
          <pc:sldMk cId="591838093" sldId="268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591838093" sldId="268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42:02.999" v="713" actId="27636"/>
          <ac:spMkLst>
            <pc:docMk/>
            <pc:sldMk cId="591838093" sldId="268"/>
            <ac:spMk id="3" creationId="{74918882-0D3D-43FB-B3C4-69A854C35440}"/>
          </ac:spMkLst>
        </pc:spChg>
      </pc:sldChg>
      <pc:sldChg chg="modSp add mod">
        <pc:chgData name="Seo Moonseog" userId="2ebd63dc5eff4e6c" providerId="LiveId" clId="{7E6E67BE-5DD0-4EBC-B0FA-2319ED636E31}" dt="2021-02-17T04:42:02.571" v="712"/>
        <pc:sldMkLst>
          <pc:docMk/>
          <pc:sldMk cId="4186947073" sldId="269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4186947073" sldId="269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22:40.948" v="632" actId="27636"/>
          <ac:spMkLst>
            <pc:docMk/>
            <pc:sldMk cId="4186947073" sldId="269"/>
            <ac:spMk id="3" creationId="{74918882-0D3D-43FB-B3C4-69A854C35440}"/>
          </ac:spMkLst>
        </pc:spChg>
      </pc:sldChg>
      <pc:sldChg chg="addSp modSp add mod">
        <pc:chgData name="Seo Moonseog" userId="2ebd63dc5eff4e6c" providerId="LiveId" clId="{7E6E67BE-5DD0-4EBC-B0FA-2319ED636E31}" dt="2021-02-17T04:42:02.571" v="712"/>
        <pc:sldMkLst>
          <pc:docMk/>
          <pc:sldMk cId="3351612952" sldId="270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351612952" sldId="270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36:04.078" v="690"/>
          <ac:spMkLst>
            <pc:docMk/>
            <pc:sldMk cId="3351612952" sldId="270"/>
            <ac:spMk id="3" creationId="{74918882-0D3D-43FB-B3C4-69A854C35440}"/>
          </ac:spMkLst>
        </pc:spChg>
        <pc:picChg chg="add mod">
          <ac:chgData name="Seo Moonseog" userId="2ebd63dc5eff4e6c" providerId="LiveId" clId="{7E6E67BE-5DD0-4EBC-B0FA-2319ED636E31}" dt="2021-02-17T04:25:27.100" v="663" actId="1076"/>
          <ac:picMkLst>
            <pc:docMk/>
            <pc:sldMk cId="3351612952" sldId="270"/>
            <ac:picMk id="4" creationId="{43A8A375-3377-44D1-AD6C-59BB9C45FAA8}"/>
          </ac:picMkLst>
        </pc:picChg>
        <pc:picChg chg="add mod">
          <ac:chgData name="Seo Moonseog" userId="2ebd63dc5eff4e6c" providerId="LiveId" clId="{7E6E67BE-5DD0-4EBC-B0FA-2319ED636E31}" dt="2021-02-17T04:36:12.461" v="693" actId="1076"/>
          <ac:picMkLst>
            <pc:docMk/>
            <pc:sldMk cId="3351612952" sldId="270"/>
            <ac:picMk id="5" creationId="{6AC02083-99DF-4E11-B4BE-D2159B98BBE7}"/>
          </ac:picMkLst>
        </pc:picChg>
      </pc:sldChg>
      <pc:sldChg chg="delSp modSp add mod">
        <pc:chgData name="Seo Moonseog" userId="2ebd63dc5eff4e6c" providerId="LiveId" clId="{7E6E67BE-5DD0-4EBC-B0FA-2319ED636E31}" dt="2021-02-17T04:42:02.571" v="712"/>
        <pc:sldMkLst>
          <pc:docMk/>
          <pc:sldMk cId="3215051193" sldId="271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215051193" sldId="271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39:11.344" v="708" actId="6549"/>
          <ac:spMkLst>
            <pc:docMk/>
            <pc:sldMk cId="3215051193" sldId="271"/>
            <ac:spMk id="3" creationId="{74918882-0D3D-43FB-B3C4-69A854C35440}"/>
          </ac:spMkLst>
        </pc:spChg>
        <pc:picChg chg="del">
          <ac:chgData name="Seo Moonseog" userId="2ebd63dc5eff4e6c" providerId="LiveId" clId="{7E6E67BE-5DD0-4EBC-B0FA-2319ED636E31}" dt="2021-02-17T04:25:56.486" v="665" actId="478"/>
          <ac:picMkLst>
            <pc:docMk/>
            <pc:sldMk cId="3215051193" sldId="271"/>
            <ac:picMk id="4" creationId="{43A8A375-3377-44D1-AD6C-59BB9C45FAA8}"/>
          </ac:picMkLst>
        </pc:picChg>
        <pc:picChg chg="del">
          <ac:chgData name="Seo Moonseog" userId="2ebd63dc5eff4e6c" providerId="LiveId" clId="{7E6E67BE-5DD0-4EBC-B0FA-2319ED636E31}" dt="2021-02-17T04:26:05.875" v="685" actId="478"/>
          <ac:picMkLst>
            <pc:docMk/>
            <pc:sldMk cId="3215051193" sldId="271"/>
            <ac:picMk id="5" creationId="{6AC02083-99DF-4E11-B4BE-D2159B98BB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F5DF4-F343-4CEB-B8A2-8992EB4E2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646FCC-B97D-42AE-A2B8-60E076F58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12326-1EC8-433A-A684-21613AE5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401556-95D4-43DD-AA4C-8338674D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20A06-DA91-4AD0-901B-874E9C8B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3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C7336-EB70-4161-98BC-818699FB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AC55B-9465-468A-A6A0-2D7D07CE9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4779FC-2371-4E65-B737-B40AE87A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785AF5-74B1-41C2-AB37-0BFAA8ED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88031-6A69-4901-B4C7-5C3CCE69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72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388521-84D6-4292-8678-480138D35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6841A7-DC95-4CCD-A38F-2E5E96288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FB661-33C2-4B73-A6FE-80BDB08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B99C4-6536-4D35-A7EA-036CAB44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71F38-637B-47D6-B606-03159838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240F7-5ED4-4EB4-BD61-1745CEE9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BDCA6-70B6-4C52-81D2-382E3C27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E592C-D36A-4834-8978-699985B8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8F757-C5C4-4FF9-9A5E-E049E3A8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FB20E-6C50-4516-A993-9FE2617D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53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8E9C2-C338-4051-B152-86ABE52B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895E3A-DCC6-46F9-A671-E77FD1C15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5A982-DF0B-4E8F-997A-2ED25E1B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98752-7345-49B8-805C-5A6DAA00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3EA7D-5966-4B12-B413-CB3E9419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84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E1020-F7D2-4214-BC15-EEFA49CB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F01B2-8A80-404B-B38A-20BEADCA8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083FC-2599-4D7F-8BFA-A6B168AFE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9757D0-E41B-439F-874B-C94A0113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51FC86-C2FE-4298-9323-6488AE93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9E0DF5-D157-4578-895C-563F32AE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86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C2272-E56D-4EE4-A825-98B6D3F4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13A98F-AE50-425D-B2D4-5ACBC724D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61F81C-4348-4C4F-9B0C-25FC59521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D4913E-5600-435E-9656-4D6C25389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607EDC-557D-4DC9-8067-B919EE9CC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10E9B1-F9EE-4CE2-9299-B55ADF7B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0F8071-49DA-47D8-82EA-A348F48B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1CDB0E-C495-49D9-B95F-238C66F2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07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810F0-EA9D-41E0-8748-9792CC37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A6EB9-0081-46BE-AEF6-AD4E07A5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66A667-0C82-4920-B24D-29B96747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266BA0-C73D-442B-ABFC-829252C9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59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FB8F47-2EB1-44D0-98A7-42C2D4A2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2D7E4A-4CAC-48BF-BFA7-99D18581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842A7A-0E71-47CA-8A3D-11C6E8D2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23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A5AD7-2659-4DA7-9D58-2B895EDF4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D6BA2E-DF76-4CB0-9D25-6B73E6385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16B55-A095-4832-8A80-3F726C25F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FAAD12-D893-47CC-B755-BC8A3E9B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18826D-A85E-4662-AF7F-DE004A67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83498F-8198-438E-A725-8E1D069D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1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41586-4E9F-4533-8C4B-DE119138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9C2348-D6EE-4E47-AABF-749E4424B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C6AA53-B49B-4CB8-92C6-B303E2D3C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6736B-8FFC-48B5-B459-2B78052F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BA118C-A900-438F-937D-C9A8935F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D5260F-77E5-43E6-8258-FA5270D7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51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1D928F-B7A3-438F-B2AE-F6D9E9CF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5DC607-C440-4173-BD0C-D93386521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0D5A53-1EE0-4C7B-9986-C2BCB3B51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3437E-A18D-4809-A17B-39E0AB09E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51408-781D-440B-9302-972DB80CD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2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64A3C-10BD-4E1B-B712-CB9F0B413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대학생활과 금융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3600DA-F3BC-4F1A-B22F-3C4307F5B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재무설계의 기초</a:t>
            </a:r>
          </a:p>
        </p:txBody>
      </p:sp>
    </p:spTree>
    <p:extLst>
      <p:ext uri="{BB962C8B-B14F-4D97-AF65-F5344CB8AC3E}">
        <p14:creationId xmlns:p14="http://schemas.microsoft.com/office/powerpoint/2010/main" val="2226692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재무설계의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E8FFC7-FD7D-4DCB-B429-286D05D45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310" y="1417556"/>
            <a:ext cx="6186213" cy="544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6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미혼기</a:t>
            </a:r>
            <a:r>
              <a:rPr lang="ko-KR" altLang="en-US" dirty="0"/>
              <a:t> 재무설계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나홀로 준비기 또는 미혼기라고 부르는 시기로 고등학교를 졸업하고 대학에 진 학하거나 사회생활을 시작하고 난 후부터 결혼하기 전까지의 단계</a:t>
            </a:r>
            <a:endParaRPr lang="en-US" altLang="ko-KR" dirty="0"/>
          </a:p>
          <a:p>
            <a:r>
              <a:rPr lang="ko-KR" altLang="en-US" dirty="0"/>
              <a:t>주요 재무목표</a:t>
            </a:r>
            <a:endParaRPr lang="en-US" altLang="ko-KR" dirty="0"/>
          </a:p>
          <a:p>
            <a:pPr lvl="1"/>
            <a:r>
              <a:rPr lang="ko-KR" altLang="en-US" dirty="0"/>
              <a:t>재정적으로 독립</a:t>
            </a:r>
            <a:endParaRPr lang="en-US" altLang="ko-KR" dirty="0"/>
          </a:p>
          <a:p>
            <a:pPr lvl="1"/>
            <a:r>
              <a:rPr lang="ko-KR" altLang="en-US" dirty="0"/>
              <a:t>학자금 마련</a:t>
            </a:r>
            <a:endParaRPr lang="en-US" altLang="ko-KR" dirty="0"/>
          </a:p>
          <a:p>
            <a:pPr lvl="1"/>
            <a:r>
              <a:rPr lang="ko-KR" altLang="en-US" dirty="0" err="1"/>
              <a:t>종잣돈</a:t>
            </a:r>
            <a:r>
              <a:rPr lang="ko-KR" altLang="en-US" dirty="0"/>
              <a:t> 마련</a:t>
            </a:r>
            <a:endParaRPr lang="en-US" altLang="ko-KR" dirty="0"/>
          </a:p>
          <a:p>
            <a:pPr lvl="1"/>
            <a:r>
              <a:rPr lang="ko-KR" altLang="en-US" dirty="0"/>
              <a:t>결혼자금 마련</a:t>
            </a:r>
            <a:endParaRPr lang="en-US" altLang="ko-KR" dirty="0"/>
          </a:p>
          <a:p>
            <a:pPr lvl="1"/>
            <a:r>
              <a:rPr lang="ko-KR" altLang="en-US" dirty="0"/>
              <a:t>기타</a:t>
            </a:r>
            <a:r>
              <a:rPr lang="en-US" altLang="ko-KR" dirty="0"/>
              <a:t>(</a:t>
            </a:r>
            <a:r>
              <a:rPr lang="ko-KR" altLang="en-US" dirty="0"/>
              <a:t>노후준비</a:t>
            </a:r>
            <a:r>
              <a:rPr lang="en-US" altLang="ko-KR" dirty="0"/>
              <a:t>, </a:t>
            </a:r>
            <a:r>
              <a:rPr lang="ko-KR" altLang="en-US" dirty="0"/>
              <a:t>자기계발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8565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미혼기</a:t>
            </a:r>
            <a:r>
              <a:rPr lang="ko-KR" altLang="en-US" dirty="0"/>
              <a:t> 재무설계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미혼기</a:t>
            </a:r>
            <a:r>
              <a:rPr lang="ko-KR" altLang="en-US" dirty="0"/>
              <a:t> 돈 관리 원칙</a:t>
            </a:r>
            <a:endParaRPr lang="en-US" altLang="ko-KR" dirty="0"/>
          </a:p>
          <a:p>
            <a:pPr lvl="1"/>
            <a:r>
              <a:rPr lang="ko-KR" altLang="en-US" dirty="0" err="1"/>
              <a:t>선저축</a:t>
            </a:r>
            <a:r>
              <a:rPr lang="ko-KR" altLang="en-US" dirty="0"/>
              <a:t> </a:t>
            </a:r>
            <a:r>
              <a:rPr lang="ko-KR" altLang="en-US" dirty="0" err="1"/>
              <a:t>후지출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통장은 쪼개어 관리</a:t>
            </a:r>
            <a:endParaRPr lang="en-US" altLang="ko-KR" dirty="0"/>
          </a:p>
          <a:p>
            <a:pPr lvl="1"/>
            <a:r>
              <a:rPr lang="ko-KR" altLang="en-US" dirty="0"/>
              <a:t>체크카드 사용</a:t>
            </a:r>
            <a:endParaRPr lang="en-US" altLang="ko-KR" dirty="0"/>
          </a:p>
          <a:p>
            <a:pPr lvl="1"/>
            <a:r>
              <a:rPr lang="ko-KR" altLang="en-US" dirty="0"/>
              <a:t>소모성 대출 자제</a:t>
            </a:r>
            <a:endParaRPr lang="en-US" altLang="ko-KR" dirty="0"/>
          </a:p>
          <a:p>
            <a:pPr lvl="1"/>
            <a:r>
              <a:rPr lang="ko-KR" altLang="en-US" dirty="0"/>
              <a:t>신용 관리</a:t>
            </a:r>
            <a:endParaRPr lang="en-US" altLang="ko-KR" dirty="0"/>
          </a:p>
          <a:p>
            <a:pPr lvl="1"/>
            <a:r>
              <a:rPr lang="ko-KR" altLang="en-US" dirty="0"/>
              <a:t>신중한 주식 투자</a:t>
            </a:r>
            <a:endParaRPr lang="en-US" altLang="ko-KR" dirty="0"/>
          </a:p>
          <a:p>
            <a:pPr lvl="1"/>
            <a:r>
              <a:rPr lang="ko-KR" altLang="en-US" dirty="0"/>
              <a:t>복리 계산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724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E5154-E504-4E27-874D-BD8D9844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개요 및 목표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5981"/>
            <a:ext cx="10555089" cy="279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6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재무설계란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994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자신의 재무적 목표를 달성하기 위하여 자원을 효 율적으로 사용하고 그 결과를 유지 및 기록하고 다음의 재무적 목표에 반영하는 일련의 과정</a:t>
            </a:r>
            <a:endParaRPr lang="en-US" altLang="ko-KR" dirty="0"/>
          </a:p>
          <a:p>
            <a:r>
              <a:rPr lang="ko-KR" altLang="en-US" dirty="0"/>
              <a:t>소득과 소비의 불일치를 해결하기 위해 재무설계가 필요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869A6B-8727-4D5A-86BE-EC2A8F125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311" y="3325366"/>
            <a:ext cx="7733378" cy="353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3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재무설계란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재무설계의 장점</a:t>
            </a:r>
            <a:endParaRPr lang="en-US" altLang="ko-KR" dirty="0"/>
          </a:p>
          <a:p>
            <a:pPr lvl="2"/>
            <a:r>
              <a:rPr lang="ko-KR" altLang="en-US" dirty="0"/>
              <a:t>생활 속에서 돈과 관련된 자원을 보다 효율적으로 </a:t>
            </a:r>
            <a:r>
              <a:rPr lang="ko-KR" altLang="en-US" dirty="0" err="1"/>
              <a:t>얻</a:t>
            </a:r>
            <a:r>
              <a:rPr lang="ko-KR" altLang="en-US" dirty="0"/>
              <a:t> 고</a:t>
            </a:r>
            <a:r>
              <a:rPr lang="en-US" altLang="ko-KR" dirty="0"/>
              <a:t>, </a:t>
            </a:r>
            <a:r>
              <a:rPr lang="ko-KR" altLang="en-US" dirty="0"/>
              <a:t>사용하고</a:t>
            </a:r>
            <a:r>
              <a:rPr lang="en-US" altLang="ko-KR" dirty="0"/>
              <a:t>, </a:t>
            </a:r>
            <a:r>
              <a:rPr lang="ko-KR" altLang="en-US" dirty="0"/>
              <a:t>보호할 수 있음</a:t>
            </a:r>
            <a:endParaRPr lang="en-US" altLang="ko-KR" dirty="0"/>
          </a:p>
          <a:p>
            <a:pPr lvl="2"/>
            <a:r>
              <a:rPr lang="ko-KR" altLang="en-US" dirty="0"/>
              <a:t>재무설계를 통해 불필요한 과도한 부채를 피하고</a:t>
            </a:r>
            <a:r>
              <a:rPr lang="en-US" altLang="ko-KR" dirty="0"/>
              <a:t>, </a:t>
            </a:r>
            <a:r>
              <a:rPr lang="ko-KR" altLang="en-US" dirty="0"/>
              <a:t>파산의 위험을 사전에 예방할 수 있음</a:t>
            </a:r>
            <a:endParaRPr lang="en-US" altLang="ko-KR" dirty="0"/>
          </a:p>
          <a:p>
            <a:pPr lvl="2"/>
            <a:r>
              <a:rPr lang="ko-KR" altLang="en-US" dirty="0"/>
              <a:t>재 무계획을 세우기 위해 함께 가계를 관리하는 가족과 소통해야 하므로 중요한 인 간관계가 개선되는 효과</a:t>
            </a:r>
            <a:endParaRPr lang="en-US" altLang="ko-KR" dirty="0"/>
          </a:p>
          <a:p>
            <a:pPr lvl="2"/>
            <a:r>
              <a:rPr lang="ko-KR" altLang="en-US" dirty="0"/>
              <a:t>미래를 자세히 내다보고 비용을 예상하고 자신의 경제적 목표에 대한 계획이 수립되면 돈에 대한 막연한 불안감과 두려움 이 감소하므로</a:t>
            </a:r>
            <a:r>
              <a:rPr lang="en-US" altLang="ko-KR" dirty="0"/>
              <a:t>, </a:t>
            </a:r>
            <a:r>
              <a:rPr lang="ko-KR" altLang="en-US" dirty="0"/>
              <a:t>경제적인 해방감을 느낄 수 있음</a:t>
            </a:r>
          </a:p>
        </p:txBody>
      </p:sp>
    </p:spTree>
    <p:extLst>
      <p:ext uri="{BB962C8B-B14F-4D97-AF65-F5344CB8AC3E}">
        <p14:creationId xmlns:p14="http://schemas.microsoft.com/office/powerpoint/2010/main" val="330342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재무설계의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재무목표 설정</a:t>
            </a:r>
            <a:endParaRPr lang="en-US" altLang="ko-KR" dirty="0"/>
          </a:p>
          <a:p>
            <a:pPr lvl="1"/>
            <a:r>
              <a:rPr lang="ko-KR" altLang="en-US" dirty="0"/>
              <a:t>구체적이어야 하며</a:t>
            </a:r>
            <a:r>
              <a:rPr lang="en-US" altLang="ko-KR" dirty="0"/>
              <a:t>, </a:t>
            </a:r>
            <a:r>
              <a:rPr lang="ko-KR" altLang="en-US" dirty="0"/>
              <a:t>자신의 가치관과 재무상태 등을 고려 하여 장단기 목표를 설정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1C87C4-1C78-4705-A460-31FDF0E64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620" y="3066930"/>
            <a:ext cx="5884760" cy="356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8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재무설계의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재무상태 분석</a:t>
            </a:r>
            <a:endParaRPr lang="en-US" altLang="ko-KR" dirty="0"/>
          </a:p>
          <a:p>
            <a:pPr lvl="1"/>
            <a:r>
              <a:rPr lang="ko-KR" altLang="en-US" dirty="0"/>
              <a:t>자신의 재무상황을 파악</a:t>
            </a:r>
            <a:endParaRPr lang="en-US" altLang="ko-KR" dirty="0"/>
          </a:p>
          <a:p>
            <a:pPr lvl="1"/>
            <a:r>
              <a:rPr lang="ko-KR" altLang="en-US" dirty="0"/>
              <a:t>자신의 수입과 지출 현황</a:t>
            </a:r>
            <a:r>
              <a:rPr lang="en-US" altLang="ko-KR" dirty="0"/>
              <a:t>, </a:t>
            </a:r>
            <a:r>
              <a:rPr lang="ko-KR" altLang="en-US" dirty="0"/>
              <a:t>자산과 부채 상태</a:t>
            </a:r>
            <a:r>
              <a:rPr lang="en-US" altLang="ko-KR" dirty="0"/>
              <a:t>, </a:t>
            </a:r>
            <a:r>
              <a:rPr lang="ko-KR" altLang="en-US" dirty="0"/>
              <a:t>저축하는 금액 등을 정리</a:t>
            </a:r>
            <a:endParaRPr lang="en-US" altLang="ko-KR" dirty="0"/>
          </a:p>
          <a:p>
            <a:pPr lvl="1"/>
            <a:r>
              <a:rPr lang="ko-KR" altLang="en-US" dirty="0"/>
              <a:t>개인수입지출표</a:t>
            </a:r>
            <a:endParaRPr lang="en-US" altLang="ko-KR" dirty="0"/>
          </a:p>
          <a:p>
            <a:pPr lvl="2"/>
            <a:r>
              <a:rPr lang="ko-KR" altLang="en-US" dirty="0"/>
              <a:t>일정기간 동안 개인의 현금수입과 현금지출을 기록하여 정리한 표</a:t>
            </a:r>
            <a:endParaRPr lang="en-US" altLang="ko-KR" dirty="0"/>
          </a:p>
          <a:p>
            <a:pPr lvl="2"/>
            <a:r>
              <a:rPr lang="ko-KR" altLang="en-US" dirty="0"/>
              <a:t>개인수입지출표는 크게 수입부분과 지출부분</a:t>
            </a:r>
            <a:r>
              <a:rPr lang="en-US" altLang="ko-KR" dirty="0"/>
              <a:t>, </a:t>
            </a:r>
            <a:r>
              <a:rPr lang="ko-KR" altLang="en-US" dirty="0"/>
              <a:t>그리고 순수입지출부분 등의 세 부분으로 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4AAFA1-7937-41A5-86BF-57568D040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762" y="509751"/>
            <a:ext cx="3592038" cy="598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8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재무설계의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59149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재무상태 분석</a:t>
            </a:r>
            <a:endParaRPr lang="en-US" altLang="ko-KR" dirty="0"/>
          </a:p>
          <a:p>
            <a:pPr lvl="1"/>
            <a:r>
              <a:rPr lang="ko-KR" altLang="en-US" dirty="0" err="1"/>
              <a:t>개인자산부채현황표</a:t>
            </a:r>
            <a:endParaRPr lang="en-US" altLang="ko-KR" dirty="0"/>
          </a:p>
          <a:p>
            <a:pPr lvl="2"/>
            <a:r>
              <a:rPr lang="ko-KR" altLang="en-US" dirty="0" err="1"/>
              <a:t>개인대차대조표</a:t>
            </a:r>
            <a:r>
              <a:rPr lang="ko-KR" altLang="en-US" dirty="0"/>
              <a:t> </a:t>
            </a:r>
            <a:r>
              <a:rPr lang="en-US" altLang="ko-KR" dirty="0"/>
              <a:t>or </a:t>
            </a:r>
            <a:r>
              <a:rPr lang="ko-KR" altLang="en-US" dirty="0"/>
              <a:t>순자산명세서</a:t>
            </a:r>
            <a:endParaRPr lang="en-US" altLang="ko-KR" dirty="0"/>
          </a:p>
          <a:p>
            <a:pPr lvl="2"/>
            <a:r>
              <a:rPr lang="ko-KR" altLang="en-US" dirty="0"/>
              <a:t>현재의 자산과 부채를 요약 및 정리하여 순자산의 크기를 계산 </a:t>
            </a:r>
            <a:endParaRPr lang="en-US" altLang="ko-KR" dirty="0"/>
          </a:p>
          <a:p>
            <a:pPr lvl="2"/>
            <a:r>
              <a:rPr lang="ko-KR" altLang="en-US" dirty="0"/>
              <a:t>자산항목은 유동자산</a:t>
            </a:r>
            <a:r>
              <a:rPr lang="en-US" altLang="ko-KR" dirty="0"/>
              <a:t>, </a:t>
            </a:r>
            <a:r>
              <a:rPr lang="ko-KR" altLang="en-US" dirty="0"/>
              <a:t>부동산관련자산</a:t>
            </a:r>
            <a:r>
              <a:rPr lang="en-US" altLang="ko-KR" dirty="0"/>
              <a:t>, </a:t>
            </a:r>
            <a:r>
              <a:rPr lang="ko-KR" altLang="en-US" dirty="0" err="1"/>
              <a:t>개인소유물인</a:t>
            </a:r>
            <a:r>
              <a:rPr lang="ko-KR" altLang="en-US" dirty="0"/>
              <a:t> 동산</a:t>
            </a:r>
            <a:r>
              <a:rPr lang="en-US" altLang="ko-KR" dirty="0"/>
              <a:t>, </a:t>
            </a:r>
            <a:r>
              <a:rPr lang="ko-KR" altLang="en-US" dirty="0"/>
              <a:t>투자자산 등으로 구분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A0C534-4D30-43B4-A8F7-D5DECAB7E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349" y="1690688"/>
            <a:ext cx="45624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64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재무설계의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목표달성을 위한 대안 모색</a:t>
            </a:r>
            <a:endParaRPr lang="en-US" altLang="ko-KR" dirty="0"/>
          </a:p>
          <a:p>
            <a:pPr lvl="1"/>
            <a:r>
              <a:rPr lang="ko-KR" altLang="en-US" dirty="0"/>
              <a:t>재무목표 달성을</a:t>
            </a:r>
            <a:r>
              <a:rPr lang="en-US" altLang="ko-KR" dirty="0"/>
              <a:t> </a:t>
            </a:r>
            <a:r>
              <a:rPr lang="ko-KR" altLang="en-US" dirty="0"/>
              <a:t>위한 구체적인 대안 모색</a:t>
            </a:r>
            <a:endParaRPr lang="en-US" altLang="ko-KR" dirty="0"/>
          </a:p>
          <a:p>
            <a:pPr lvl="1"/>
            <a:r>
              <a:rPr lang="ko-KR" altLang="en-US" dirty="0"/>
              <a:t>① 매월 얼마의 금액을 노후자금 마련에 사용할 수 있는지</a:t>
            </a:r>
            <a:r>
              <a:rPr lang="en-US" altLang="ko-KR" dirty="0"/>
              <a:t>, ② </a:t>
            </a:r>
            <a:r>
              <a:rPr lang="ko-KR" altLang="en-US" dirty="0"/>
              <a:t>얼마의 기간 동안 노후자금을 마련할지</a:t>
            </a:r>
            <a:r>
              <a:rPr lang="en-US" altLang="ko-KR" dirty="0"/>
              <a:t>, ③ </a:t>
            </a:r>
            <a:r>
              <a:rPr lang="ko-KR" altLang="en-US" dirty="0"/>
              <a:t>어떤 금융상품을 이용해 마련할지 등에 관한 여러 선택 지를 작성</a:t>
            </a:r>
            <a:endParaRPr lang="en-US" altLang="ko-KR" dirty="0"/>
          </a:p>
          <a:p>
            <a:pPr lvl="1"/>
            <a:r>
              <a:rPr lang="ko-KR" altLang="en-US" dirty="0"/>
              <a:t>금융상품 선택</a:t>
            </a:r>
            <a:endParaRPr lang="en-US" altLang="ko-KR" dirty="0"/>
          </a:p>
          <a:p>
            <a:pPr lvl="2"/>
            <a:r>
              <a:rPr lang="ko-KR" altLang="en-US" dirty="0"/>
              <a:t>안전성</a:t>
            </a:r>
            <a:endParaRPr lang="en-US" altLang="ko-KR" dirty="0"/>
          </a:p>
          <a:p>
            <a:pPr lvl="2"/>
            <a:r>
              <a:rPr lang="ko-KR" altLang="en-US" dirty="0"/>
              <a:t>수익성</a:t>
            </a:r>
            <a:endParaRPr lang="en-US" altLang="ko-KR" dirty="0"/>
          </a:p>
          <a:p>
            <a:pPr lvl="2"/>
            <a:r>
              <a:rPr lang="ko-KR" altLang="en-US" dirty="0"/>
              <a:t>유동성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008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재무설계의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재무행동 계획 실행</a:t>
            </a:r>
            <a:endParaRPr lang="en-US" altLang="ko-KR" dirty="0"/>
          </a:p>
          <a:p>
            <a:pPr lvl="1"/>
            <a:r>
              <a:rPr lang="ko-KR" altLang="en-US" dirty="0"/>
              <a:t>재무설계의 내용을 실제 행동으로 </a:t>
            </a:r>
            <a:r>
              <a:rPr lang="ko-KR" altLang="en-US" dirty="0" err="1"/>
              <a:t>옮</a:t>
            </a:r>
            <a:r>
              <a:rPr lang="ko-KR" altLang="en-US" dirty="0"/>
              <a:t> 기는 실천의 과정</a:t>
            </a:r>
            <a:endParaRPr lang="en-US" altLang="ko-KR" dirty="0"/>
          </a:p>
          <a:p>
            <a:pPr lvl="1"/>
            <a:r>
              <a:rPr lang="ko-KR" altLang="en-US" dirty="0"/>
              <a:t>일상에서 쉽게 실천할 수 있도록 여러 편리한 장치를 적극 활용</a:t>
            </a:r>
            <a:endParaRPr lang="en-US" altLang="ko-KR" dirty="0"/>
          </a:p>
          <a:p>
            <a:r>
              <a:rPr lang="ko-KR" altLang="en-US" dirty="0"/>
              <a:t>재무생활의 평가와 수정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년에 한 번 이상 은 정기적으로 각 의사결정에 대한 철저한 평가</a:t>
            </a:r>
            <a:endParaRPr lang="en-US" altLang="ko-KR" dirty="0"/>
          </a:p>
          <a:p>
            <a:pPr lvl="1"/>
            <a:r>
              <a:rPr lang="ko-KR" altLang="en-US" dirty="0"/>
              <a:t>정기적인 재평가과정을 통해 현재 여건에 맞는 재무목표 </a:t>
            </a:r>
            <a:r>
              <a:rPr lang="ko-KR" altLang="en-US" dirty="0" err="1"/>
              <a:t>를</a:t>
            </a:r>
            <a:r>
              <a:rPr lang="ko-KR" altLang="en-US" dirty="0"/>
              <a:t> 달성할 수 있도록 우선순위를 재조정</a:t>
            </a:r>
          </a:p>
        </p:txBody>
      </p:sp>
    </p:spTree>
    <p:extLst>
      <p:ext uri="{BB962C8B-B14F-4D97-AF65-F5344CB8AC3E}">
        <p14:creationId xmlns:p14="http://schemas.microsoft.com/office/powerpoint/2010/main" val="35781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349</Words>
  <Application>Microsoft Office PowerPoint</Application>
  <PresentationFormat>와이드스크린</PresentationFormat>
  <Paragraphs>61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대학생활과 금융</vt:lpstr>
      <vt:lpstr>학습 개요 및 목표 </vt:lpstr>
      <vt:lpstr>재무설계란?</vt:lpstr>
      <vt:lpstr>재무설계란?</vt:lpstr>
      <vt:lpstr>재무설계의 과정</vt:lpstr>
      <vt:lpstr>재무설계의 과정</vt:lpstr>
      <vt:lpstr>재무설계의 과정</vt:lpstr>
      <vt:lpstr>재무설계의 과정</vt:lpstr>
      <vt:lpstr>재무설계의 과정</vt:lpstr>
      <vt:lpstr>재무설계의 과정</vt:lpstr>
      <vt:lpstr>미혼기 재무설계</vt:lpstr>
      <vt:lpstr>미혼기 재무설계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대학생활과 금융</dc:title>
  <dc:creator>Seo Moonseog</dc:creator>
  <cp:lastModifiedBy>Seo Moonseog</cp:lastModifiedBy>
  <cp:revision>23</cp:revision>
  <dcterms:created xsi:type="dcterms:W3CDTF">2021-02-17T03:04:03Z</dcterms:created>
  <dcterms:modified xsi:type="dcterms:W3CDTF">2021-02-19T06:17:02Z</dcterms:modified>
</cp:coreProperties>
</file>