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8" r:id="rId9"/>
    <p:sldId id="269" r:id="rId10"/>
    <p:sldId id="261" r:id="rId11"/>
    <p:sldId id="262" r:id="rId12"/>
    <p:sldId id="263" r:id="rId13"/>
    <p:sldId id="264" r:id="rId14"/>
    <p:sldId id="270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D1E54-A3C9-4032-804E-B11CDEDF054F}" v="63" dt="2021-02-19T06:42:44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 Moonseog" userId="2ebd63dc5eff4e6c" providerId="LiveId" clId="{7E6E67BE-5DD0-4EBC-B0FA-2319ED636E31}"/>
    <pc:docChg chg="undo custSel addSld modSld">
      <pc:chgData name="Seo Moonseog" userId="2ebd63dc5eff4e6c" providerId="LiveId" clId="{7E6E67BE-5DD0-4EBC-B0FA-2319ED636E31}" dt="2021-02-17T04:43:41.334" v="718"/>
      <pc:docMkLst>
        <pc:docMk/>
      </pc:docMkLst>
      <pc:sldChg chg="modSp">
        <pc:chgData name="Seo Moonseog" userId="2ebd63dc5eff4e6c" providerId="LiveId" clId="{7E6E67BE-5DD0-4EBC-B0FA-2319ED636E31}" dt="2021-02-17T04:42:02.571" v="712"/>
        <pc:sldMkLst>
          <pc:docMk/>
          <pc:sldMk cId="2226692283" sldId="256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226692283" sldId="256"/>
            <ac:spMk id="2" creationId="{2B664A3C-10BD-4E1B-B712-CB9F0B413C58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2226692283" sldId="256"/>
            <ac:spMk id="3" creationId="{7F3600DA-F3BC-4F1A-B22F-3C4307F5B38A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351667458" sldId="257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351667458" sldId="257"/>
            <ac:spMk id="2" creationId="{0E8E5154-E504-4E27-874D-BD8D9844C49D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1185937274" sldId="258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1185937274" sldId="258"/>
            <ac:spMk id="2" creationId="{A0508CD4-304D-402D-8B5C-7524678F8930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1185937274" sldId="258"/>
            <ac:spMk id="3" creationId="{53F9D0EB-00B7-469D-A21A-B22550F7B58E}"/>
          </ac:spMkLst>
        </pc:spChg>
      </pc:sldChg>
      <pc:sldChg chg="modSp">
        <pc:chgData name="Seo Moonseog" userId="2ebd63dc5eff4e6c" providerId="LiveId" clId="{7E6E67BE-5DD0-4EBC-B0FA-2319ED636E31}" dt="2021-02-17T04:43:41.334" v="718"/>
        <pc:sldMkLst>
          <pc:docMk/>
          <pc:sldMk cId="4000708692" sldId="259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4000708692" sldId="259"/>
            <ac:spMk id="2" creationId="{43D3B5CD-17C7-4831-92F7-72E96DF3DFD5}"/>
          </ac:spMkLst>
        </pc:spChg>
        <pc:spChg chg="mod">
          <ac:chgData name="Seo Moonseog" userId="2ebd63dc5eff4e6c" providerId="LiveId" clId="{7E6E67BE-5DD0-4EBC-B0FA-2319ED636E31}" dt="2021-02-17T04:43:41.334" v="718"/>
          <ac:spMkLst>
            <pc:docMk/>
            <pc:sldMk cId="4000708692" sldId="259"/>
            <ac:spMk id="3" creationId="{38D5AB68-F10F-4A1A-B1CC-C4CE0F06583C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2198836454" sldId="260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198836454" sldId="260"/>
            <ac:spMk id="2" creationId="{C2728133-1232-4832-A3C4-564BCDFD0228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2198836454" sldId="260"/>
            <ac:spMk id="3" creationId="{55281004-4FD3-4535-981B-F9D06D7A8DC1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892272726" sldId="261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892272726" sldId="261"/>
            <ac:spMk id="2" creationId="{35EDC6C1-9841-426E-96AC-15FB01A9EA68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801863631" sldId="262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801863631" sldId="262"/>
            <ac:spMk id="2" creationId="{35EDC6C1-9841-426E-96AC-15FB01A9EA68}"/>
          </ac:spMkLst>
        </pc:spChg>
      </pc:sldChg>
      <pc:sldChg chg="modSp mod">
        <pc:chgData name="Seo Moonseog" userId="2ebd63dc5eff4e6c" providerId="LiveId" clId="{7E6E67BE-5DD0-4EBC-B0FA-2319ED636E31}" dt="2021-02-17T04:42:02.571" v="712"/>
        <pc:sldMkLst>
          <pc:docMk/>
          <pc:sldMk cId="3937403924" sldId="263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937403924" sldId="263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1:27.160" v="688" actId="20577"/>
          <ac:spMkLst>
            <pc:docMk/>
            <pc:sldMk cId="3937403924" sldId="263"/>
            <ac:spMk id="3" creationId="{74918882-0D3D-43FB-B3C4-69A854C35440}"/>
          </ac:spMkLst>
        </pc:spChg>
        <pc:picChg chg="mod">
          <ac:chgData name="Seo Moonseog" userId="2ebd63dc5eff4e6c" providerId="LiveId" clId="{7E6E67BE-5DD0-4EBC-B0FA-2319ED636E31}" dt="2021-02-17T03:58:53.125" v="1" actId="1076"/>
          <ac:picMkLst>
            <pc:docMk/>
            <pc:sldMk cId="3937403924" sldId="263"/>
            <ac:picMk id="4" creationId="{28CF2AB0-CD13-4C51-B95E-B433DA750D0E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881335306" sldId="264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881335306" sldId="264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3:11.730" v="87" actId="6549"/>
          <ac:spMkLst>
            <pc:docMk/>
            <pc:sldMk cId="881335306" sldId="264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3:59:02.656" v="3" actId="478"/>
          <ac:picMkLst>
            <pc:docMk/>
            <pc:sldMk cId="881335306" sldId="264"/>
            <ac:picMk id="4" creationId="{28CF2AB0-CD13-4C51-B95E-B433DA750D0E}"/>
          </ac:picMkLst>
        </pc:picChg>
      </pc:sldChg>
      <pc:sldChg chg="modSp add mod">
        <pc:chgData name="Seo Moonseog" userId="2ebd63dc5eff4e6c" providerId="LiveId" clId="{7E6E67BE-5DD0-4EBC-B0FA-2319ED636E31}" dt="2021-02-17T04:42:02.571" v="712"/>
        <pc:sldMkLst>
          <pc:docMk/>
          <pc:sldMk cId="2468232123" sldId="265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468232123" sldId="265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5:18.567" v="162" actId="6549"/>
          <ac:spMkLst>
            <pc:docMk/>
            <pc:sldMk cId="2468232123" sldId="265"/>
            <ac:spMk id="3" creationId="{74918882-0D3D-43FB-B3C4-69A854C35440}"/>
          </ac:spMkLst>
        </pc:spChg>
      </pc:sldChg>
      <pc:sldChg chg="addSp modSp add mod">
        <pc:chgData name="Seo Moonseog" userId="2ebd63dc5eff4e6c" providerId="LiveId" clId="{7E6E67BE-5DD0-4EBC-B0FA-2319ED636E31}" dt="2021-02-17T04:42:02.571" v="712"/>
        <pc:sldMkLst>
          <pc:docMk/>
          <pc:sldMk cId="1336469229" sldId="266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1336469229" sldId="266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7:45.600" v="213" actId="20577"/>
          <ac:spMkLst>
            <pc:docMk/>
            <pc:sldMk cId="1336469229" sldId="266"/>
            <ac:spMk id="3" creationId="{74918882-0D3D-43FB-B3C4-69A854C35440}"/>
          </ac:spMkLst>
        </pc:spChg>
        <pc:picChg chg="add mod">
          <ac:chgData name="Seo Moonseog" userId="2ebd63dc5eff4e6c" providerId="LiveId" clId="{7E6E67BE-5DD0-4EBC-B0FA-2319ED636E31}" dt="2021-02-17T04:07:36.389" v="188" actId="1076"/>
          <ac:picMkLst>
            <pc:docMk/>
            <pc:sldMk cId="1336469229" sldId="266"/>
            <ac:picMk id="4" creationId="{78BA7019-8713-4656-BD8D-D96092BD459B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717681109" sldId="267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717681109" sldId="267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13:25.588" v="390"/>
          <ac:spMkLst>
            <pc:docMk/>
            <pc:sldMk cId="717681109" sldId="267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4:08:16.166" v="215" actId="478"/>
          <ac:picMkLst>
            <pc:docMk/>
            <pc:sldMk cId="717681109" sldId="267"/>
            <ac:picMk id="4" creationId="{78BA7019-8713-4656-BD8D-D96092BD459B}"/>
          </ac:picMkLst>
        </pc:picChg>
      </pc:sldChg>
      <pc:sldChg chg="modSp add mod">
        <pc:chgData name="Seo Moonseog" userId="2ebd63dc5eff4e6c" providerId="LiveId" clId="{7E6E67BE-5DD0-4EBC-B0FA-2319ED636E31}" dt="2021-02-17T04:42:02.999" v="713" actId="27636"/>
        <pc:sldMkLst>
          <pc:docMk/>
          <pc:sldMk cId="591838093" sldId="268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591838093" sldId="268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42:02.999" v="713" actId="27636"/>
          <ac:spMkLst>
            <pc:docMk/>
            <pc:sldMk cId="591838093" sldId="268"/>
            <ac:spMk id="3" creationId="{74918882-0D3D-43FB-B3C4-69A854C35440}"/>
          </ac:spMkLst>
        </pc:spChg>
      </pc:sldChg>
      <pc:sldChg chg="modSp add mod">
        <pc:chgData name="Seo Moonseog" userId="2ebd63dc5eff4e6c" providerId="LiveId" clId="{7E6E67BE-5DD0-4EBC-B0FA-2319ED636E31}" dt="2021-02-17T04:42:02.571" v="712"/>
        <pc:sldMkLst>
          <pc:docMk/>
          <pc:sldMk cId="4186947073" sldId="269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4186947073" sldId="269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22:40.948" v="632" actId="27636"/>
          <ac:spMkLst>
            <pc:docMk/>
            <pc:sldMk cId="4186947073" sldId="269"/>
            <ac:spMk id="3" creationId="{74918882-0D3D-43FB-B3C4-69A854C35440}"/>
          </ac:spMkLst>
        </pc:spChg>
      </pc:sldChg>
      <pc:sldChg chg="addSp modSp add mod">
        <pc:chgData name="Seo Moonseog" userId="2ebd63dc5eff4e6c" providerId="LiveId" clId="{7E6E67BE-5DD0-4EBC-B0FA-2319ED636E31}" dt="2021-02-17T04:42:02.571" v="712"/>
        <pc:sldMkLst>
          <pc:docMk/>
          <pc:sldMk cId="3351612952" sldId="270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351612952" sldId="270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6:04.078" v="690"/>
          <ac:spMkLst>
            <pc:docMk/>
            <pc:sldMk cId="3351612952" sldId="270"/>
            <ac:spMk id="3" creationId="{74918882-0D3D-43FB-B3C4-69A854C35440}"/>
          </ac:spMkLst>
        </pc:spChg>
        <pc:picChg chg="add mod">
          <ac:chgData name="Seo Moonseog" userId="2ebd63dc5eff4e6c" providerId="LiveId" clId="{7E6E67BE-5DD0-4EBC-B0FA-2319ED636E31}" dt="2021-02-17T04:25:27.100" v="663" actId="1076"/>
          <ac:picMkLst>
            <pc:docMk/>
            <pc:sldMk cId="3351612952" sldId="270"/>
            <ac:picMk id="4" creationId="{43A8A375-3377-44D1-AD6C-59BB9C45FAA8}"/>
          </ac:picMkLst>
        </pc:picChg>
        <pc:picChg chg="add mod">
          <ac:chgData name="Seo Moonseog" userId="2ebd63dc5eff4e6c" providerId="LiveId" clId="{7E6E67BE-5DD0-4EBC-B0FA-2319ED636E31}" dt="2021-02-17T04:36:12.461" v="693" actId="1076"/>
          <ac:picMkLst>
            <pc:docMk/>
            <pc:sldMk cId="3351612952" sldId="270"/>
            <ac:picMk id="5" creationId="{6AC02083-99DF-4E11-B4BE-D2159B98BBE7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3215051193" sldId="271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215051193" sldId="271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9:11.344" v="708" actId="6549"/>
          <ac:spMkLst>
            <pc:docMk/>
            <pc:sldMk cId="3215051193" sldId="271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4:25:56.486" v="665" actId="478"/>
          <ac:picMkLst>
            <pc:docMk/>
            <pc:sldMk cId="3215051193" sldId="271"/>
            <ac:picMk id="4" creationId="{43A8A375-3377-44D1-AD6C-59BB9C45FAA8}"/>
          </ac:picMkLst>
        </pc:picChg>
        <pc:picChg chg="del">
          <ac:chgData name="Seo Moonseog" userId="2ebd63dc5eff4e6c" providerId="LiveId" clId="{7E6E67BE-5DD0-4EBC-B0FA-2319ED636E31}" dt="2021-02-17T04:26:05.875" v="685" actId="478"/>
          <ac:picMkLst>
            <pc:docMk/>
            <pc:sldMk cId="3215051193" sldId="271"/>
            <ac:picMk id="5" creationId="{6AC02083-99DF-4E11-B4BE-D2159B98BBE7}"/>
          </ac:picMkLst>
        </pc:picChg>
      </pc:sldChg>
    </pc:docChg>
  </pc:docChgLst>
  <pc:docChgLst>
    <pc:chgData name="Seo Moonseog" userId="2ebd63dc5eff4e6c" providerId="LiveId" clId="{028D1E54-A3C9-4032-804E-B11CDEDF054F}"/>
    <pc:docChg chg="undo custSel addSld modSld">
      <pc:chgData name="Seo Moonseog" userId="2ebd63dc5eff4e6c" providerId="LiveId" clId="{028D1E54-A3C9-4032-804E-B11CDEDF054F}" dt="2021-02-19T06:43:02.624" v="259" actId="1076"/>
      <pc:docMkLst>
        <pc:docMk/>
      </pc:docMkLst>
      <pc:sldChg chg="modSp mod">
        <pc:chgData name="Seo Moonseog" userId="2ebd63dc5eff4e6c" providerId="LiveId" clId="{028D1E54-A3C9-4032-804E-B11CDEDF054F}" dt="2021-02-19T06:19:45.999" v="16" actId="27636"/>
        <pc:sldMkLst>
          <pc:docMk/>
          <pc:sldMk cId="1185937274" sldId="258"/>
        </pc:sldMkLst>
        <pc:spChg chg="mod">
          <ac:chgData name="Seo Moonseog" userId="2ebd63dc5eff4e6c" providerId="LiveId" clId="{028D1E54-A3C9-4032-804E-B11CDEDF054F}" dt="2021-02-19T06:19:45.999" v="16" actId="27636"/>
          <ac:spMkLst>
            <pc:docMk/>
            <pc:sldMk cId="1185937274" sldId="258"/>
            <ac:spMk id="3" creationId="{53F9D0EB-00B7-469D-A21A-B22550F7B58E}"/>
          </ac:spMkLst>
        </pc:spChg>
      </pc:sldChg>
      <pc:sldChg chg="addSp modSp mod">
        <pc:chgData name="Seo Moonseog" userId="2ebd63dc5eff4e6c" providerId="LiveId" clId="{028D1E54-A3C9-4032-804E-B11CDEDF054F}" dt="2021-02-19T06:22:23.748" v="32" actId="1076"/>
        <pc:sldMkLst>
          <pc:docMk/>
          <pc:sldMk cId="152789794" sldId="259"/>
        </pc:sldMkLst>
        <pc:spChg chg="mod">
          <ac:chgData name="Seo Moonseog" userId="2ebd63dc5eff4e6c" providerId="LiveId" clId="{028D1E54-A3C9-4032-804E-B11CDEDF054F}" dt="2021-02-19T06:22:23.748" v="32" actId="1076"/>
          <ac:spMkLst>
            <pc:docMk/>
            <pc:sldMk cId="152789794" sldId="259"/>
            <ac:spMk id="2" creationId="{A0508CD4-304D-402D-8B5C-7524678F8930}"/>
          </ac:spMkLst>
        </pc:spChg>
        <pc:spChg chg="mod">
          <ac:chgData name="Seo Moonseog" userId="2ebd63dc5eff4e6c" providerId="LiveId" clId="{028D1E54-A3C9-4032-804E-B11CDEDF054F}" dt="2021-02-19T06:22:14.107" v="27" actId="6549"/>
          <ac:spMkLst>
            <pc:docMk/>
            <pc:sldMk cId="152789794" sldId="259"/>
            <ac:spMk id="3" creationId="{53F9D0EB-00B7-469D-A21A-B22550F7B58E}"/>
          </ac:spMkLst>
        </pc:spChg>
        <pc:picChg chg="add mod">
          <ac:chgData name="Seo Moonseog" userId="2ebd63dc5eff4e6c" providerId="LiveId" clId="{028D1E54-A3C9-4032-804E-B11CDEDF054F}" dt="2021-02-19T06:22:22.272" v="31" actId="14100"/>
          <ac:picMkLst>
            <pc:docMk/>
            <pc:sldMk cId="152789794" sldId="259"/>
            <ac:picMk id="4" creationId="{1921AD75-F25E-4B1B-88C2-C2489D38762A}"/>
          </ac:picMkLst>
        </pc:picChg>
      </pc:sldChg>
      <pc:sldChg chg="addSp modSp mod">
        <pc:chgData name="Seo Moonseog" userId="2ebd63dc5eff4e6c" providerId="LiveId" clId="{028D1E54-A3C9-4032-804E-B11CDEDF054F}" dt="2021-02-19T06:28:22.466" v="59" actId="6549"/>
        <pc:sldMkLst>
          <pc:docMk/>
          <pc:sldMk cId="2765903405" sldId="260"/>
        </pc:sldMkLst>
        <pc:spChg chg="mod">
          <ac:chgData name="Seo Moonseog" userId="2ebd63dc5eff4e6c" providerId="LiveId" clId="{028D1E54-A3C9-4032-804E-B11CDEDF054F}" dt="2021-02-19T06:28:22.466" v="59" actId="6549"/>
          <ac:spMkLst>
            <pc:docMk/>
            <pc:sldMk cId="2765903405" sldId="260"/>
            <ac:spMk id="3" creationId="{53F9D0EB-00B7-469D-A21A-B22550F7B58E}"/>
          </ac:spMkLst>
        </pc:spChg>
        <pc:picChg chg="add mod">
          <ac:chgData name="Seo Moonseog" userId="2ebd63dc5eff4e6c" providerId="LiveId" clId="{028D1E54-A3C9-4032-804E-B11CDEDF054F}" dt="2021-02-19T06:28:03.243" v="56" actId="1076"/>
          <ac:picMkLst>
            <pc:docMk/>
            <pc:sldMk cId="2765903405" sldId="260"/>
            <ac:picMk id="4" creationId="{24D2955A-243A-4250-A2D6-C9CC2028A389}"/>
          </ac:picMkLst>
        </pc:picChg>
      </pc:sldChg>
      <pc:sldChg chg="modSp mod">
        <pc:chgData name="Seo Moonseog" userId="2ebd63dc5eff4e6c" providerId="LiveId" clId="{028D1E54-A3C9-4032-804E-B11CDEDF054F}" dt="2021-02-19T06:35:02.548" v="175" actId="6549"/>
        <pc:sldMkLst>
          <pc:docMk/>
          <pc:sldMk cId="2708737079" sldId="261"/>
        </pc:sldMkLst>
        <pc:spChg chg="mod">
          <ac:chgData name="Seo Moonseog" userId="2ebd63dc5eff4e6c" providerId="LiveId" clId="{028D1E54-A3C9-4032-804E-B11CDEDF054F}" dt="2021-02-19T06:35:02.548" v="175" actId="6549"/>
          <ac:spMkLst>
            <pc:docMk/>
            <pc:sldMk cId="2708737079" sldId="261"/>
            <ac:spMk id="3" creationId="{53F9D0EB-00B7-469D-A21A-B22550F7B58E}"/>
          </ac:spMkLst>
        </pc:spChg>
      </pc:sldChg>
      <pc:sldChg chg="modSp mod">
        <pc:chgData name="Seo Moonseog" userId="2ebd63dc5eff4e6c" providerId="LiveId" clId="{028D1E54-A3C9-4032-804E-B11CDEDF054F}" dt="2021-02-19T06:36:40.331" v="187"/>
        <pc:sldMkLst>
          <pc:docMk/>
          <pc:sldMk cId="1119258276" sldId="262"/>
        </pc:sldMkLst>
        <pc:spChg chg="mod">
          <ac:chgData name="Seo Moonseog" userId="2ebd63dc5eff4e6c" providerId="LiveId" clId="{028D1E54-A3C9-4032-804E-B11CDEDF054F}" dt="2021-02-19T06:36:40.331" v="187"/>
          <ac:spMkLst>
            <pc:docMk/>
            <pc:sldMk cId="1119258276" sldId="262"/>
            <ac:spMk id="3" creationId="{53F9D0EB-00B7-469D-A21A-B22550F7B58E}"/>
          </ac:spMkLst>
        </pc:spChg>
      </pc:sldChg>
      <pc:sldChg chg="addSp modSp mod">
        <pc:chgData name="Seo Moonseog" userId="2ebd63dc5eff4e6c" providerId="LiveId" clId="{028D1E54-A3C9-4032-804E-B11CDEDF054F}" dt="2021-02-19T06:38:52.871" v="211" actId="14100"/>
        <pc:sldMkLst>
          <pc:docMk/>
          <pc:sldMk cId="3251191116" sldId="263"/>
        </pc:sldMkLst>
        <pc:spChg chg="mod">
          <ac:chgData name="Seo Moonseog" userId="2ebd63dc5eff4e6c" providerId="LiveId" clId="{028D1E54-A3C9-4032-804E-B11CDEDF054F}" dt="2021-02-19T06:38:17.942" v="206" actId="6549"/>
          <ac:spMkLst>
            <pc:docMk/>
            <pc:sldMk cId="3251191116" sldId="263"/>
            <ac:spMk id="3" creationId="{53F9D0EB-00B7-469D-A21A-B22550F7B58E}"/>
          </ac:spMkLst>
        </pc:spChg>
        <pc:picChg chg="add mod">
          <ac:chgData name="Seo Moonseog" userId="2ebd63dc5eff4e6c" providerId="LiveId" clId="{028D1E54-A3C9-4032-804E-B11CDEDF054F}" dt="2021-02-19T06:38:52.871" v="211" actId="14100"/>
          <ac:picMkLst>
            <pc:docMk/>
            <pc:sldMk cId="3251191116" sldId="263"/>
            <ac:picMk id="4" creationId="{C9145DB2-715A-4063-8EEA-0E412033C0E7}"/>
          </ac:picMkLst>
        </pc:picChg>
      </pc:sldChg>
      <pc:sldChg chg="modSp mod">
        <pc:chgData name="Seo Moonseog" userId="2ebd63dc5eff4e6c" providerId="LiveId" clId="{028D1E54-A3C9-4032-804E-B11CDEDF054F}" dt="2021-02-19T06:40:15.595" v="221" actId="6549"/>
        <pc:sldMkLst>
          <pc:docMk/>
          <pc:sldMk cId="2422495502" sldId="264"/>
        </pc:sldMkLst>
        <pc:spChg chg="mod">
          <ac:chgData name="Seo Moonseog" userId="2ebd63dc5eff4e6c" providerId="LiveId" clId="{028D1E54-A3C9-4032-804E-B11CDEDF054F}" dt="2021-02-19T06:40:15.595" v="221" actId="6549"/>
          <ac:spMkLst>
            <pc:docMk/>
            <pc:sldMk cId="2422495502" sldId="264"/>
            <ac:spMk id="3" creationId="{53F9D0EB-00B7-469D-A21A-B22550F7B58E}"/>
          </ac:spMkLst>
        </pc:spChg>
      </pc:sldChg>
      <pc:sldChg chg="addSp modSp mod">
        <pc:chgData name="Seo Moonseog" userId="2ebd63dc5eff4e6c" providerId="LiveId" clId="{028D1E54-A3C9-4032-804E-B11CDEDF054F}" dt="2021-02-19T06:43:02.624" v="259" actId="1076"/>
        <pc:sldMkLst>
          <pc:docMk/>
          <pc:sldMk cId="2450431648" sldId="265"/>
        </pc:sldMkLst>
        <pc:spChg chg="mod">
          <ac:chgData name="Seo Moonseog" userId="2ebd63dc5eff4e6c" providerId="LiveId" clId="{028D1E54-A3C9-4032-804E-B11CDEDF054F}" dt="2021-02-19T06:42:17.562" v="248" actId="21"/>
          <ac:spMkLst>
            <pc:docMk/>
            <pc:sldMk cId="2450431648" sldId="265"/>
            <ac:spMk id="3" creationId="{53F9D0EB-00B7-469D-A21A-B22550F7B58E}"/>
          </ac:spMkLst>
        </pc:spChg>
        <pc:picChg chg="add mod">
          <ac:chgData name="Seo Moonseog" userId="2ebd63dc5eff4e6c" providerId="LiveId" clId="{028D1E54-A3C9-4032-804E-B11CDEDF054F}" dt="2021-02-19T06:43:02.624" v="259" actId="1076"/>
          <ac:picMkLst>
            <pc:docMk/>
            <pc:sldMk cId="2450431648" sldId="265"/>
            <ac:picMk id="4" creationId="{E71AD95F-A2D8-4668-B050-6E586E049DF2}"/>
          </ac:picMkLst>
        </pc:picChg>
      </pc:sldChg>
      <pc:sldChg chg="addSp modSp add mod">
        <pc:chgData name="Seo Moonseog" userId="2ebd63dc5eff4e6c" providerId="LiveId" clId="{028D1E54-A3C9-4032-804E-B11CDEDF054F}" dt="2021-02-19T06:20:41.827" v="23" actId="14100"/>
        <pc:sldMkLst>
          <pc:docMk/>
          <pc:sldMk cId="3976637097" sldId="266"/>
        </pc:sldMkLst>
        <pc:spChg chg="mod">
          <ac:chgData name="Seo Moonseog" userId="2ebd63dc5eff4e6c" providerId="LiveId" clId="{028D1E54-A3C9-4032-804E-B11CDEDF054F}" dt="2021-02-19T06:20:09.897" v="19" actId="27636"/>
          <ac:spMkLst>
            <pc:docMk/>
            <pc:sldMk cId="3976637097" sldId="266"/>
            <ac:spMk id="3" creationId="{53F9D0EB-00B7-469D-A21A-B22550F7B58E}"/>
          </ac:spMkLst>
        </pc:spChg>
        <pc:picChg chg="add mod">
          <ac:chgData name="Seo Moonseog" userId="2ebd63dc5eff4e6c" providerId="LiveId" clId="{028D1E54-A3C9-4032-804E-B11CDEDF054F}" dt="2021-02-19T06:20:41.827" v="23" actId="14100"/>
          <ac:picMkLst>
            <pc:docMk/>
            <pc:sldMk cId="3976637097" sldId="266"/>
            <ac:picMk id="4" creationId="{FCE2DE43-5FDE-4028-B2B9-2BE0047EC4EB}"/>
          </ac:picMkLst>
        </pc:picChg>
      </pc:sldChg>
      <pc:sldChg chg="modSp add mod">
        <pc:chgData name="Seo Moonseog" userId="2ebd63dc5eff4e6c" providerId="LiveId" clId="{028D1E54-A3C9-4032-804E-B11CDEDF054F}" dt="2021-02-19T06:25:14.766" v="42" actId="15"/>
        <pc:sldMkLst>
          <pc:docMk/>
          <pc:sldMk cId="479541721" sldId="267"/>
        </pc:sldMkLst>
        <pc:spChg chg="mod">
          <ac:chgData name="Seo Moonseog" userId="2ebd63dc5eff4e6c" providerId="LiveId" clId="{028D1E54-A3C9-4032-804E-B11CDEDF054F}" dt="2021-02-19T06:25:14.766" v="42" actId="15"/>
          <ac:spMkLst>
            <pc:docMk/>
            <pc:sldMk cId="479541721" sldId="267"/>
            <ac:spMk id="3" creationId="{53F9D0EB-00B7-469D-A21A-B22550F7B58E}"/>
          </ac:spMkLst>
        </pc:spChg>
      </pc:sldChg>
      <pc:sldChg chg="modSp add mod">
        <pc:chgData name="Seo Moonseog" userId="2ebd63dc5eff4e6c" providerId="LiveId" clId="{028D1E54-A3C9-4032-804E-B11CDEDF054F}" dt="2021-02-19T06:31:36.427" v="86" actId="27636"/>
        <pc:sldMkLst>
          <pc:docMk/>
          <pc:sldMk cId="4094529795" sldId="268"/>
        </pc:sldMkLst>
        <pc:spChg chg="mod">
          <ac:chgData name="Seo Moonseog" userId="2ebd63dc5eff4e6c" providerId="LiveId" clId="{028D1E54-A3C9-4032-804E-B11CDEDF054F}" dt="2021-02-19T06:31:36.427" v="86" actId="27636"/>
          <ac:spMkLst>
            <pc:docMk/>
            <pc:sldMk cId="4094529795" sldId="268"/>
            <ac:spMk id="3" creationId="{53F9D0EB-00B7-469D-A21A-B22550F7B58E}"/>
          </ac:spMkLst>
        </pc:spChg>
      </pc:sldChg>
      <pc:sldChg chg="modSp add mod">
        <pc:chgData name="Seo Moonseog" userId="2ebd63dc5eff4e6c" providerId="LiveId" clId="{028D1E54-A3C9-4032-804E-B11CDEDF054F}" dt="2021-02-19T06:33:13.388" v="113"/>
        <pc:sldMkLst>
          <pc:docMk/>
          <pc:sldMk cId="2875097415" sldId="269"/>
        </pc:sldMkLst>
        <pc:spChg chg="mod">
          <ac:chgData name="Seo Moonseog" userId="2ebd63dc5eff4e6c" providerId="LiveId" clId="{028D1E54-A3C9-4032-804E-B11CDEDF054F}" dt="2021-02-19T06:33:13.388" v="113"/>
          <ac:spMkLst>
            <pc:docMk/>
            <pc:sldMk cId="2875097415" sldId="269"/>
            <ac:spMk id="3" creationId="{53F9D0EB-00B7-469D-A21A-B22550F7B58E}"/>
          </ac:spMkLst>
        </pc:spChg>
      </pc:sldChg>
      <pc:sldChg chg="modSp add mod">
        <pc:chgData name="Seo Moonseog" userId="2ebd63dc5eff4e6c" providerId="LiveId" clId="{028D1E54-A3C9-4032-804E-B11CDEDF054F}" dt="2021-02-19T06:42:29.009" v="253" actId="14100"/>
        <pc:sldMkLst>
          <pc:docMk/>
          <pc:sldMk cId="1553288470" sldId="270"/>
        </pc:sldMkLst>
        <pc:spChg chg="mod">
          <ac:chgData name="Seo Moonseog" userId="2ebd63dc5eff4e6c" providerId="LiveId" clId="{028D1E54-A3C9-4032-804E-B11CDEDF054F}" dt="2021-02-19T06:42:29.009" v="253" actId="14100"/>
          <ac:spMkLst>
            <pc:docMk/>
            <pc:sldMk cId="1553288470" sldId="270"/>
            <ac:spMk id="3" creationId="{53F9D0EB-00B7-469D-A21A-B22550F7B58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F5DF4-F343-4CEB-B8A2-8992EB4E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646FCC-B97D-42AE-A2B8-60E076F58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12326-1EC8-433A-A684-21613AE5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01556-95D4-43DD-AA4C-8338674D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20A06-DA91-4AD0-901B-874E9C8B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3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C7336-EB70-4161-98BC-818699FB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AC55B-9465-468A-A6A0-2D7D07CE9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779FC-2371-4E65-B737-B40AE87A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85AF5-74B1-41C2-AB37-0BFAA8ED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88031-6A69-4901-B4C7-5C3CCE69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72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388521-84D6-4292-8678-480138D35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6841A7-DC95-4CCD-A38F-2E5E96288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FB661-33C2-4B73-A6FE-80BDB08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B99C4-6536-4D35-A7EA-036CAB44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71F38-637B-47D6-B606-03159838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240F7-5ED4-4EB4-BD61-1745CEE9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BDCA6-70B6-4C52-81D2-382E3C27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E592C-D36A-4834-8978-699985B8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8F757-C5C4-4FF9-9A5E-E049E3A8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FB20E-6C50-4516-A993-9FE2617D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3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8E9C2-C338-4051-B152-86ABE52B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895E3A-DCC6-46F9-A671-E77FD1C15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5A982-DF0B-4E8F-997A-2ED25E1B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98752-7345-49B8-805C-5A6DAA00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3EA7D-5966-4B12-B413-CB3E9419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84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E1020-F7D2-4214-BC15-EEFA49CB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F01B2-8A80-404B-B38A-20BEADCA8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083FC-2599-4D7F-8BFA-A6B168AFE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757D0-E41B-439F-874B-C94A0113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1FC86-C2FE-4298-9323-6488AE93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9E0DF5-D157-4578-895C-563F32AE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6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C2272-E56D-4EE4-A825-98B6D3F4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3A98F-AE50-425D-B2D4-5ACBC724D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1F81C-4348-4C4F-9B0C-25FC59521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D4913E-5600-435E-9656-4D6C25389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607EDC-557D-4DC9-8067-B919EE9CC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10E9B1-F9EE-4CE2-9299-B55ADF7B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F8071-49DA-47D8-82EA-A348F48B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1CDB0E-C495-49D9-B95F-238C66F2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7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810F0-EA9D-41E0-8748-9792CC37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A6EB9-0081-46BE-AEF6-AD4E07A5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66A667-0C82-4920-B24D-29B96747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266BA0-C73D-442B-ABFC-829252C9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5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FB8F47-2EB1-44D0-98A7-42C2D4A2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2D7E4A-4CAC-48BF-BFA7-99D18581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842A7A-0E71-47CA-8A3D-11C6E8D2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3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5AD7-2659-4DA7-9D58-2B895EDF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6BA2E-DF76-4CB0-9D25-6B73E638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16B55-A095-4832-8A80-3F726C25F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FAAD12-D893-47CC-B755-BC8A3E9B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18826D-A85E-4662-AF7F-DE004A67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83498F-8198-438E-A725-8E1D069D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1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41586-4E9F-4533-8C4B-DE119138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9C2348-D6EE-4E47-AABF-749E4424B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C6AA53-B49B-4CB8-92C6-B303E2D3C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6736B-8FFC-48B5-B459-2B78052F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A118C-A900-438F-937D-C9A8935F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5260F-77E5-43E6-8258-FA5270D7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1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1D928F-B7A3-438F-B2AE-F6D9E9CF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DC607-C440-4173-BD0C-D93386521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D5A53-1EE0-4C7B-9986-C2BCB3B51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3437E-A18D-4809-A17B-39E0AB09E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51408-781D-440B-9302-972DB80CD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2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64A3C-10BD-4E1B-B712-CB9F0B413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대학생활과 금융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3600DA-F3BC-4F1A-B22F-3C4307F5B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신기술과 금융의 변화</a:t>
            </a:r>
          </a:p>
        </p:txBody>
      </p:sp>
    </p:spTree>
    <p:extLst>
      <p:ext uri="{BB962C8B-B14F-4D97-AF65-F5344CB8AC3E}">
        <p14:creationId xmlns:p14="http://schemas.microsoft.com/office/powerpoint/2010/main" val="222669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</a:t>
            </a:r>
            <a:r>
              <a:rPr lang="ko-KR" altLang="en-US" dirty="0" err="1"/>
              <a:t>핀테크</a:t>
            </a:r>
            <a:r>
              <a:rPr lang="ko-KR" altLang="en-US" dirty="0"/>
              <a:t> 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크라우드펀딩</a:t>
            </a:r>
            <a:r>
              <a:rPr lang="en-US" altLang="ko-KR" dirty="0"/>
              <a:t>(Crowd funding)</a:t>
            </a:r>
          </a:p>
          <a:p>
            <a:pPr lvl="1"/>
            <a:r>
              <a:rPr lang="ko-KR" altLang="en-US" dirty="0"/>
              <a:t>군중을 뜻하는 영어 단어 ‘</a:t>
            </a:r>
            <a:r>
              <a:rPr lang="ko-KR" altLang="en-US" dirty="0" err="1"/>
              <a:t>크라우드’와</a:t>
            </a:r>
            <a:r>
              <a:rPr lang="ko-KR" altLang="en-US" dirty="0"/>
              <a:t> 재원 마련을 뜻하는 ‘</a:t>
            </a:r>
            <a:r>
              <a:rPr lang="ko-KR" altLang="en-US" dirty="0" err="1"/>
              <a:t>펀딩’이</a:t>
            </a:r>
            <a:r>
              <a:rPr lang="ko-KR" altLang="en-US" dirty="0"/>
              <a:t> 합쳐진 단어로 ‘여러 사람에게 자금을 마련하여 </a:t>
            </a:r>
            <a:r>
              <a:rPr lang="ko-KR" altLang="en-US" dirty="0" err="1"/>
              <a:t>활용한다’는</a:t>
            </a:r>
            <a:r>
              <a:rPr lang="ko-KR" altLang="en-US" dirty="0"/>
              <a:t> 의미</a:t>
            </a:r>
            <a:endParaRPr lang="en-US" altLang="ko-KR" dirty="0"/>
          </a:p>
          <a:p>
            <a:pPr lvl="1"/>
            <a:r>
              <a:rPr lang="ko-KR" altLang="en-US" dirty="0"/>
              <a:t>모여진 자금의 활용형태에 따라 </a:t>
            </a:r>
            <a:endParaRPr lang="en-US" altLang="ko-KR" dirty="0"/>
          </a:p>
          <a:p>
            <a:pPr lvl="2"/>
            <a:r>
              <a:rPr lang="ko-KR" altLang="en-US" dirty="0"/>
              <a:t>대출형</a:t>
            </a:r>
            <a:endParaRPr lang="en-US" altLang="ko-KR" dirty="0"/>
          </a:p>
          <a:p>
            <a:pPr lvl="2"/>
            <a:r>
              <a:rPr lang="ko-KR" altLang="en-US" dirty="0"/>
              <a:t>지분투자 형</a:t>
            </a:r>
            <a:r>
              <a:rPr lang="en-US" altLang="ko-KR" dirty="0"/>
              <a:t>(</a:t>
            </a:r>
            <a:r>
              <a:rPr lang="ko-KR" altLang="en-US" dirty="0"/>
              <a:t>증권형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후원형</a:t>
            </a:r>
            <a:endParaRPr lang="en-US" altLang="ko-KR" dirty="0"/>
          </a:p>
          <a:p>
            <a:pPr lvl="2"/>
            <a:r>
              <a:rPr lang="ko-KR" altLang="en-US" dirty="0"/>
              <a:t>기부형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8737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</a:t>
            </a:r>
            <a:r>
              <a:rPr lang="ko-KR" altLang="en-US" dirty="0" err="1"/>
              <a:t>핀테크</a:t>
            </a:r>
            <a:r>
              <a:rPr lang="ko-KR" altLang="en-US" dirty="0"/>
              <a:t> 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AI, </a:t>
            </a:r>
            <a:r>
              <a:rPr lang="ko-KR" altLang="en-US" dirty="0"/>
              <a:t>빅데이터와 </a:t>
            </a:r>
            <a:r>
              <a:rPr lang="ko-KR" altLang="en-US" dirty="0" err="1"/>
              <a:t>로보어드바이저</a:t>
            </a:r>
            <a:endParaRPr lang="en-US" altLang="ko-KR" dirty="0"/>
          </a:p>
          <a:p>
            <a:pPr lvl="1"/>
            <a:r>
              <a:rPr lang="ko-KR" altLang="en-US" dirty="0"/>
              <a:t>각종 통계 및 </a:t>
            </a:r>
            <a:r>
              <a:rPr lang="ko-KR" altLang="en-US" dirty="0" err="1"/>
              <a:t>빅테이터</a:t>
            </a:r>
            <a:r>
              <a:rPr lang="ko-KR" altLang="en-US" dirty="0"/>
              <a:t> 분석을 금융투자에 활용하여 제공</a:t>
            </a:r>
            <a:endParaRPr lang="en-US" altLang="ko-KR" dirty="0"/>
          </a:p>
          <a:p>
            <a:pPr lvl="1"/>
            <a:r>
              <a:rPr lang="ko-KR" altLang="en-US" dirty="0"/>
              <a:t>로봇</a:t>
            </a:r>
            <a:r>
              <a:rPr lang="en-US" altLang="ko-KR" dirty="0"/>
              <a:t>(robot)</a:t>
            </a:r>
            <a:r>
              <a:rPr lang="ko-KR" altLang="en-US" dirty="0"/>
              <a:t>과 투자상담사</a:t>
            </a:r>
            <a:r>
              <a:rPr lang="en-US" altLang="ko-KR" dirty="0"/>
              <a:t>(advisor)</a:t>
            </a:r>
            <a:r>
              <a:rPr lang="ko-KR" altLang="en-US" dirty="0"/>
              <a:t>의 합성어</a:t>
            </a:r>
            <a:endParaRPr lang="en-US" altLang="ko-KR" dirty="0"/>
          </a:p>
          <a:p>
            <a:pPr lvl="1"/>
            <a:r>
              <a:rPr lang="ko-KR" altLang="en-US" dirty="0"/>
              <a:t>고도화된 알고리즘과 빅데이터를 통해 인간 </a:t>
            </a:r>
            <a:r>
              <a:rPr lang="ko-KR" altLang="en-US" dirty="0" err="1"/>
              <a:t>프라이빗</a:t>
            </a:r>
            <a:r>
              <a:rPr lang="ko-KR" altLang="en-US" dirty="0"/>
              <a:t> </a:t>
            </a:r>
            <a:r>
              <a:rPr lang="ko-KR" altLang="en-US" dirty="0" err="1"/>
              <a:t>뱅커</a:t>
            </a:r>
            <a:r>
              <a:rPr lang="en-US" altLang="ko-KR" dirty="0"/>
              <a:t>(PB) </a:t>
            </a:r>
            <a:r>
              <a:rPr lang="ko-KR" altLang="en-US" dirty="0"/>
              <a:t>대신 모바일 기기 나 </a:t>
            </a:r>
            <a:r>
              <a:rPr lang="en-US" altLang="ko-KR" dirty="0"/>
              <a:t>PC</a:t>
            </a:r>
            <a:r>
              <a:rPr lang="ko-KR" altLang="en-US" dirty="0"/>
              <a:t>를 통해 포트폴리오 관리를 수행하는 온라인 자산관리 서비스</a:t>
            </a:r>
            <a:endParaRPr lang="en-US" altLang="ko-KR" dirty="0"/>
          </a:p>
          <a:p>
            <a:pPr lvl="1"/>
            <a:r>
              <a:rPr lang="ko-KR" altLang="en-US" dirty="0"/>
              <a:t>투자자의 포트폴리오 관리를 알고리즘 기반으로 자동화해 운영하기 때 문에 인간의 판단과 개입을 최소화한 채 포트폴리오 상품을 설계하므로 수수료가 낮고 다양한 투자 전략을 수립할 수 있는 것이 특징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9258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</a:t>
            </a:r>
            <a:r>
              <a:rPr lang="ko-KR" altLang="en-US" dirty="0" err="1"/>
              <a:t>핀테크</a:t>
            </a:r>
            <a:r>
              <a:rPr lang="ko-KR" altLang="en-US" dirty="0"/>
              <a:t> 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보안</a:t>
            </a:r>
            <a:r>
              <a:rPr lang="en-US" altLang="ko-KR" dirty="0"/>
              <a:t>·</a:t>
            </a:r>
            <a:r>
              <a:rPr lang="ko-KR" altLang="en-US" dirty="0"/>
              <a:t>인증기술과 간편 결제</a:t>
            </a:r>
            <a:endParaRPr lang="en-US" altLang="ko-KR" dirty="0"/>
          </a:p>
          <a:p>
            <a:pPr lvl="1"/>
            <a:r>
              <a:rPr lang="ko-KR" altLang="en-US" dirty="0"/>
              <a:t>최근에 개발된 정보통신기술을 활용하여 보다 편리하게 제공하는 결제 서비스</a:t>
            </a:r>
            <a:endParaRPr lang="en-US" altLang="ko-KR" dirty="0"/>
          </a:p>
          <a:p>
            <a:pPr lvl="1"/>
            <a:r>
              <a:rPr lang="ko-KR" altLang="en-US" dirty="0"/>
              <a:t>모바일을 이용한 무선결제서비스</a:t>
            </a:r>
            <a:endParaRPr lang="en-US" altLang="ko-KR" dirty="0"/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자 가상계좌기반 서비스</a:t>
            </a:r>
            <a:endParaRPr lang="en-US" altLang="ko-KR" dirty="0"/>
          </a:p>
          <a:p>
            <a:pPr lvl="1"/>
            <a:r>
              <a:rPr lang="en-US" altLang="ko-KR" dirty="0"/>
              <a:t>SNS</a:t>
            </a:r>
            <a:r>
              <a:rPr lang="ko-KR" altLang="en-US" dirty="0"/>
              <a:t>기반 모바일지급서비스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145DB2-715A-4063-8EEA-0E412033C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92879"/>
            <a:ext cx="6056649" cy="404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91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핀테크의</a:t>
            </a:r>
            <a:r>
              <a:rPr lang="ko-KR" altLang="en-US" dirty="0"/>
              <a:t> 발전과 삶의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금융소비자에게 보다 저렴한 금융상품을 제공하고 금융접근성을 높이는 한편</a:t>
            </a:r>
            <a:r>
              <a:rPr lang="en-US" altLang="ko-KR" dirty="0"/>
              <a:t>, </a:t>
            </a:r>
            <a:r>
              <a:rPr lang="ko-KR" altLang="en-US" dirty="0"/>
              <a:t>금융산업의 경쟁을 촉진하는 신성장동력으로 작용</a:t>
            </a:r>
            <a:endParaRPr lang="en-US" altLang="ko-KR" dirty="0"/>
          </a:p>
          <a:p>
            <a:r>
              <a:rPr lang="ko-KR" altLang="en-US" dirty="0" err="1"/>
              <a:t>핀테크</a:t>
            </a:r>
            <a:r>
              <a:rPr lang="ko-KR" altLang="en-US" dirty="0"/>
              <a:t> 발전과 함께 개인정보 유출</a:t>
            </a:r>
            <a:r>
              <a:rPr lang="en-US" altLang="ko-KR" dirty="0"/>
              <a:t>·</a:t>
            </a:r>
            <a:r>
              <a:rPr lang="ko-KR" altLang="en-US" dirty="0"/>
              <a:t>해킹 등 보안문제</a:t>
            </a:r>
            <a:r>
              <a:rPr lang="en-US" altLang="ko-KR" dirty="0"/>
              <a:t>, </a:t>
            </a:r>
            <a:r>
              <a:rPr lang="ko-KR" altLang="en-US" dirty="0" err="1"/>
              <a:t>비대면</a:t>
            </a:r>
            <a:r>
              <a:rPr lang="ko-KR" altLang="en-US" dirty="0"/>
              <a:t> 금융거래 확산으로 인한 고용 감소나 </a:t>
            </a:r>
            <a:r>
              <a:rPr lang="ko-KR" altLang="en-US" dirty="0" err="1"/>
              <a:t>쏠림현상</a:t>
            </a:r>
            <a:r>
              <a:rPr lang="ko-KR" altLang="en-US" dirty="0"/>
              <a:t> 등의 새로운 리스크도 출현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2495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핀테크의</a:t>
            </a:r>
            <a:r>
              <a:rPr lang="ko-KR" altLang="en-US" dirty="0"/>
              <a:t> 발전과 삶의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2671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/>
              <a:t>핀테크의</a:t>
            </a:r>
            <a:r>
              <a:rPr lang="ko-KR" altLang="en-US" dirty="0"/>
              <a:t> 발전과 기대효과</a:t>
            </a:r>
            <a:endParaRPr lang="en-US" altLang="ko-KR" dirty="0"/>
          </a:p>
          <a:p>
            <a:pPr lvl="1"/>
            <a:r>
              <a:rPr lang="ko-KR" altLang="en-US" dirty="0"/>
              <a:t>금융소비자 측면</a:t>
            </a:r>
            <a:endParaRPr lang="en-US" altLang="ko-KR" dirty="0"/>
          </a:p>
          <a:p>
            <a:pPr lvl="2"/>
            <a:r>
              <a:rPr lang="ko-KR" altLang="en-US" dirty="0" err="1"/>
              <a:t>금융포용</a:t>
            </a:r>
            <a:r>
              <a:rPr lang="en-US" altLang="ko-KR" dirty="0"/>
              <a:t>(Financial inclusion) </a:t>
            </a:r>
            <a:r>
              <a:rPr lang="ko-KR" altLang="en-US" dirty="0"/>
              <a:t>확대 </a:t>
            </a:r>
            <a:endParaRPr lang="en-US" altLang="ko-KR" dirty="0"/>
          </a:p>
          <a:p>
            <a:pPr lvl="2"/>
            <a:r>
              <a:rPr lang="ko-KR" altLang="en-US" dirty="0"/>
              <a:t>더욱 좋은 상품을 편리하게 이용</a:t>
            </a:r>
            <a:endParaRPr lang="en-US" altLang="ko-KR" dirty="0"/>
          </a:p>
          <a:p>
            <a:pPr lvl="1"/>
            <a:r>
              <a:rPr lang="ko-KR" altLang="en-US" dirty="0"/>
              <a:t>금융산업의 측면</a:t>
            </a:r>
            <a:endParaRPr lang="en-US" altLang="ko-KR" dirty="0"/>
          </a:p>
          <a:p>
            <a:pPr lvl="2"/>
            <a:r>
              <a:rPr lang="ko-KR" altLang="en-US" dirty="0"/>
              <a:t>경쟁촉진을 통한 금융시장의 효율성 증진</a:t>
            </a:r>
            <a:endParaRPr lang="en-US" altLang="ko-KR" dirty="0"/>
          </a:p>
          <a:p>
            <a:pPr lvl="2"/>
            <a:r>
              <a:rPr lang="ko-KR" altLang="en-US" dirty="0"/>
              <a:t>새로운 상품 개발 및 영업환경 개선</a:t>
            </a:r>
            <a:endParaRPr lang="en-US" altLang="ko-KR" dirty="0"/>
          </a:p>
          <a:p>
            <a:r>
              <a:rPr lang="ko-KR" altLang="en-US" dirty="0" err="1"/>
              <a:t>핀테크</a:t>
            </a:r>
            <a:r>
              <a:rPr lang="ko-KR" altLang="en-US" dirty="0"/>
              <a:t> 발전의 위험요소</a:t>
            </a:r>
            <a:endParaRPr lang="en-US" altLang="ko-KR" dirty="0"/>
          </a:p>
          <a:p>
            <a:pPr lvl="1"/>
            <a:r>
              <a:rPr lang="ko-KR" altLang="en-US" dirty="0"/>
              <a:t>금융소비자 측면</a:t>
            </a:r>
            <a:endParaRPr lang="en-US" altLang="ko-KR" dirty="0"/>
          </a:p>
          <a:p>
            <a:pPr lvl="2"/>
            <a:r>
              <a:rPr lang="ko-KR" altLang="en-US" dirty="0"/>
              <a:t>개인정보 유출로 인한 피해 발생 우려</a:t>
            </a:r>
            <a:endParaRPr lang="en-US" altLang="ko-KR" dirty="0"/>
          </a:p>
          <a:p>
            <a:pPr lvl="2"/>
            <a:r>
              <a:rPr lang="ko-KR" altLang="en-US" dirty="0" err="1"/>
              <a:t>신용리스크의</a:t>
            </a:r>
            <a:r>
              <a:rPr lang="ko-KR" altLang="en-US" dirty="0"/>
              <a:t> 소비자 전가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금융산업의 측면</a:t>
            </a:r>
            <a:endParaRPr lang="en-US" altLang="ko-KR" dirty="0"/>
          </a:p>
          <a:p>
            <a:pPr lvl="2"/>
            <a:r>
              <a:rPr lang="ko-KR" altLang="en-US" dirty="0"/>
              <a:t>기술진보로 인한 일자리 감소</a:t>
            </a:r>
            <a:endParaRPr lang="en-US" altLang="ko-KR" dirty="0"/>
          </a:p>
          <a:p>
            <a:pPr lvl="2"/>
            <a:r>
              <a:rPr lang="ko-KR" altLang="en-US" dirty="0"/>
              <a:t>운영 리스크</a:t>
            </a:r>
            <a:r>
              <a:rPr lang="en-US" altLang="ko-KR" dirty="0"/>
              <a:t>(Operational risk)</a:t>
            </a:r>
            <a:r>
              <a:rPr lang="ko-KR" altLang="en-US" dirty="0"/>
              <a:t>와 컴플라이언스 리스크</a:t>
            </a:r>
            <a:r>
              <a:rPr lang="en-US" altLang="ko-KR" dirty="0"/>
              <a:t>(Compliance risk)</a:t>
            </a:r>
          </a:p>
        </p:txBody>
      </p:sp>
    </p:spTree>
    <p:extLst>
      <p:ext uri="{BB962C8B-B14F-4D97-AF65-F5344CB8AC3E}">
        <p14:creationId xmlns:p14="http://schemas.microsoft.com/office/powerpoint/2010/main" val="155328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핀테크의</a:t>
            </a:r>
            <a:r>
              <a:rPr lang="ko-KR" altLang="en-US" dirty="0"/>
              <a:t> 발전과 삶의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1AD95F-A2D8-4668-B050-6E586E049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10" y="1434760"/>
            <a:ext cx="8528046" cy="542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3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E5154-E504-4E27-874D-BD8D9844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개요 및 목표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26185"/>
            <a:ext cx="10547903" cy="277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핀테크란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핀테크의</a:t>
            </a:r>
            <a:r>
              <a:rPr lang="ko-KR" altLang="en-US" dirty="0"/>
              <a:t> 개념</a:t>
            </a:r>
            <a:endParaRPr lang="en-US" altLang="ko-KR" dirty="0"/>
          </a:p>
          <a:p>
            <a:pPr lvl="1"/>
            <a:r>
              <a:rPr lang="ko-KR" altLang="en-US" dirty="0"/>
              <a:t>금융</a:t>
            </a:r>
            <a:r>
              <a:rPr lang="en-US" altLang="ko-KR" dirty="0"/>
              <a:t>(Finance)</a:t>
            </a:r>
            <a:r>
              <a:rPr lang="ko-KR" altLang="en-US" dirty="0"/>
              <a:t>과 기술</a:t>
            </a:r>
            <a:r>
              <a:rPr lang="en-US" altLang="ko-KR" dirty="0"/>
              <a:t>(Technology)</a:t>
            </a:r>
            <a:r>
              <a:rPr lang="ko-KR" altLang="en-US" dirty="0"/>
              <a:t>의 합성어</a:t>
            </a:r>
            <a:endParaRPr lang="en-US" altLang="ko-KR" dirty="0"/>
          </a:p>
          <a:p>
            <a:pPr lvl="1"/>
            <a:r>
              <a:rPr lang="ko-KR" altLang="en-US" dirty="0"/>
              <a:t>금융과 정보통 신기술의 융합을 통한 금융서비스 및 산업의 변화를 통칭</a:t>
            </a:r>
            <a:endParaRPr lang="en-US" altLang="ko-KR" dirty="0"/>
          </a:p>
          <a:p>
            <a:pPr lvl="1"/>
            <a:r>
              <a:rPr lang="en-US" altLang="ko-KR" dirty="0"/>
              <a:t>21</a:t>
            </a:r>
            <a:r>
              <a:rPr lang="ko-KR" altLang="en-US" dirty="0"/>
              <a:t>세기에 등장한 새 로운 </a:t>
            </a:r>
            <a:r>
              <a:rPr lang="en-US" altLang="ko-KR" dirty="0"/>
              <a:t>IT</a:t>
            </a:r>
            <a:r>
              <a:rPr lang="ko-KR" altLang="en-US" dirty="0"/>
              <a:t>기술 등을 활용하여 기존의 금융기법과 차별화된 금융서비스를 제공하는 기술기반 금융서비스</a:t>
            </a:r>
            <a:endParaRPr lang="en-US" altLang="ko-KR" dirty="0"/>
          </a:p>
          <a:p>
            <a:pPr lvl="1"/>
            <a:r>
              <a:rPr lang="ko-KR" altLang="en-US" dirty="0" err="1"/>
              <a:t>핀테크는</a:t>
            </a:r>
            <a:r>
              <a:rPr lang="ko-KR" altLang="en-US" dirty="0"/>
              <a:t> 무선인터넷 기술이나 빅데이터 분석</a:t>
            </a:r>
            <a:r>
              <a:rPr lang="en-US" altLang="ko-KR" dirty="0"/>
              <a:t>, </a:t>
            </a:r>
            <a:r>
              <a:rPr lang="ko-KR" altLang="en-US" dirty="0"/>
              <a:t>인공지능 기술 등이 도입 되면서 이루어진 서비스이기 때문에 기존의 유선인터넷 중심의 전자금융과 차이 를 보임</a:t>
            </a:r>
            <a:endParaRPr lang="en-US" altLang="ko-KR" dirty="0"/>
          </a:p>
          <a:p>
            <a:pPr lvl="1"/>
            <a:r>
              <a:rPr lang="ko-KR" altLang="en-US" dirty="0"/>
              <a:t>혁신적인 </a:t>
            </a:r>
            <a:r>
              <a:rPr lang="ko-KR" altLang="en-US" dirty="0" err="1"/>
              <a:t>핀테크</a:t>
            </a:r>
            <a:r>
              <a:rPr lang="ko-KR" altLang="en-US" dirty="0"/>
              <a:t> 비즈니스 모델 이 기존 금융회사의 다양한 금융서비스를 대체하는 것에서 나아가 </a:t>
            </a:r>
            <a:r>
              <a:rPr lang="ko-KR" altLang="en-US" dirty="0" err="1"/>
              <a:t>해체시키는</a:t>
            </a:r>
            <a:r>
              <a:rPr lang="ko-KR" altLang="en-US" dirty="0"/>
              <a:t> 역 </a:t>
            </a:r>
            <a:r>
              <a:rPr lang="ko-KR" altLang="en-US" dirty="0" err="1"/>
              <a:t>할까지도</a:t>
            </a:r>
            <a:r>
              <a:rPr lang="ko-KR" altLang="en-US" dirty="0"/>
              <a:t> 할 것이라는 의견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593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핀테크란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핀테크의</a:t>
            </a:r>
            <a:r>
              <a:rPr lang="ko-KR" altLang="en-US" dirty="0"/>
              <a:t> 개념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E2DE43-5FDE-4028-B2B9-2BE0047EC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564" y="1825625"/>
            <a:ext cx="6128609" cy="495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3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132"/>
            <a:ext cx="10515600" cy="1325563"/>
          </a:xfrm>
        </p:spPr>
        <p:txBody>
          <a:bodyPr/>
          <a:lstStyle/>
          <a:p>
            <a:r>
              <a:rPr lang="ko-KR" altLang="en-US" dirty="0" err="1"/>
              <a:t>핀테크란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핀테크</a:t>
            </a:r>
            <a:r>
              <a:rPr lang="ko-KR" altLang="en-US" dirty="0"/>
              <a:t> 발전 배경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차 산업혁명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21AD75-F25E-4B1B-88C2-C2489D387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394" y="2362993"/>
            <a:ext cx="6198125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핀테크란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핀테크</a:t>
            </a:r>
            <a:r>
              <a:rPr lang="ko-KR" altLang="en-US" dirty="0"/>
              <a:t> 발전 배경</a:t>
            </a:r>
            <a:endParaRPr lang="en-US" altLang="ko-KR" dirty="0"/>
          </a:p>
          <a:p>
            <a:pPr lvl="1"/>
            <a:r>
              <a:rPr lang="ko-KR" altLang="en-US" dirty="0"/>
              <a:t>컴퓨터 연산능력의 향상</a:t>
            </a:r>
            <a:endParaRPr lang="en-US" altLang="ko-KR" dirty="0"/>
          </a:p>
          <a:p>
            <a:pPr lvl="1"/>
            <a:r>
              <a:rPr lang="ko-KR" altLang="en-US" dirty="0"/>
              <a:t>금융상품과 서비스에 대한 저비용 접근 가능성의 확대</a:t>
            </a:r>
            <a:endParaRPr lang="en-US" altLang="ko-KR" dirty="0"/>
          </a:p>
          <a:p>
            <a:pPr lvl="1"/>
            <a:r>
              <a:rPr lang="ko-KR" altLang="en-US" dirty="0"/>
              <a:t>인구구조의 변화 </a:t>
            </a:r>
            <a:r>
              <a:rPr lang="en-US" altLang="ko-KR" dirty="0"/>
              <a:t>: </a:t>
            </a:r>
            <a:r>
              <a:rPr lang="ko-KR" altLang="en-US" dirty="0"/>
              <a:t>디지털수용성이 높은 세대의 등장</a:t>
            </a:r>
            <a:endParaRPr lang="en-US" altLang="ko-KR" dirty="0"/>
          </a:p>
          <a:p>
            <a:pPr lvl="2"/>
            <a:r>
              <a:rPr lang="en-US" altLang="ko-KR" dirty="0"/>
              <a:t>Y</a:t>
            </a:r>
            <a:r>
              <a:rPr lang="ko-KR" altLang="en-US" dirty="0"/>
              <a:t>세대</a:t>
            </a:r>
            <a:r>
              <a:rPr lang="en-US" altLang="ko-KR" dirty="0"/>
              <a:t>(Generation Y)</a:t>
            </a:r>
            <a:r>
              <a:rPr lang="ko-KR" altLang="en-US" dirty="0"/>
              <a:t>가 점차 금융서비스 이용의 전면에 등장</a:t>
            </a:r>
            <a:endParaRPr lang="en-US" altLang="ko-KR" dirty="0"/>
          </a:p>
          <a:p>
            <a:pPr lvl="2"/>
            <a:r>
              <a:rPr lang="ko-KR" altLang="en-US" dirty="0"/>
              <a:t>단순하고 투명한 </a:t>
            </a:r>
            <a:r>
              <a:rPr lang="ko-KR" altLang="en-US" dirty="0" err="1"/>
              <a:t>핀테크</a:t>
            </a:r>
            <a:r>
              <a:rPr lang="ko-KR" altLang="en-US" dirty="0"/>
              <a:t> 서비스는 젊은 세대에게는 보다 신뢰성 있게 </a:t>
            </a:r>
            <a:r>
              <a:rPr lang="ko-KR" altLang="en-US" dirty="0" err="1"/>
              <a:t>인식되</a:t>
            </a:r>
            <a:r>
              <a:rPr lang="ko-KR" altLang="en-US" dirty="0"/>
              <a:t> 어 점차 저변을 확대</a:t>
            </a:r>
            <a:endParaRPr lang="en-US" altLang="ko-KR" dirty="0"/>
          </a:p>
          <a:p>
            <a:pPr lvl="1"/>
            <a:r>
              <a:rPr lang="ko-KR" altLang="en-US" dirty="0"/>
              <a:t>탈중개화 및 재중개에 대한 수요 증가</a:t>
            </a:r>
            <a:endParaRPr lang="en-US" altLang="ko-KR" dirty="0"/>
          </a:p>
          <a:p>
            <a:pPr lvl="2"/>
            <a:r>
              <a:rPr lang="ko-KR" altLang="en-US" dirty="0" err="1"/>
              <a:t>핀테크</a:t>
            </a:r>
            <a:r>
              <a:rPr lang="ko-KR" altLang="en-US" dirty="0"/>
              <a:t> 플랫폼을 활용하여 금 융서비스를 직접 중개 또는 </a:t>
            </a:r>
            <a:r>
              <a:rPr lang="ko-KR" altLang="en-US" dirty="0" err="1"/>
              <a:t>재중개</a:t>
            </a:r>
            <a:r>
              <a:rPr lang="ko-KR" altLang="en-US" dirty="0"/>
              <a:t> 하려는 수요가 증가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954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</a:t>
            </a:r>
            <a:r>
              <a:rPr lang="ko-KR" altLang="en-US" dirty="0" err="1"/>
              <a:t>핀테크</a:t>
            </a:r>
            <a:r>
              <a:rPr lang="ko-KR" altLang="en-US" dirty="0"/>
              <a:t> 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14019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애플페이</a:t>
            </a:r>
            <a:r>
              <a:rPr lang="en-US" altLang="ko-KR" dirty="0"/>
              <a:t>, </a:t>
            </a:r>
            <a:r>
              <a:rPr lang="ko-KR" altLang="en-US" dirty="0" err="1"/>
              <a:t>알리페이</a:t>
            </a:r>
            <a:r>
              <a:rPr lang="ko-KR" altLang="en-US" dirty="0"/>
              <a:t> 등의 지급결제서비스</a:t>
            </a:r>
            <a:endParaRPr lang="en-US" altLang="ko-KR" dirty="0"/>
          </a:p>
          <a:p>
            <a:r>
              <a:rPr lang="en-US" altLang="ko-KR" dirty="0"/>
              <a:t>P2P </a:t>
            </a:r>
            <a:r>
              <a:rPr lang="ko-KR" altLang="en-US" dirty="0"/>
              <a:t>대출 서비스</a:t>
            </a:r>
            <a:r>
              <a:rPr lang="en-US" altLang="ko-KR" dirty="0"/>
              <a:t>, </a:t>
            </a:r>
            <a:r>
              <a:rPr lang="ko-KR" altLang="en-US" dirty="0" err="1"/>
              <a:t>크라우드펀딩</a:t>
            </a:r>
            <a:r>
              <a:rPr lang="en-US" altLang="ko-KR" dirty="0"/>
              <a:t>, </a:t>
            </a:r>
            <a:r>
              <a:rPr lang="ko-KR" altLang="en-US" dirty="0"/>
              <a:t>컴퓨터가 자산관리를 수행하는 </a:t>
            </a:r>
            <a:r>
              <a:rPr lang="ko-KR" altLang="en-US" dirty="0" err="1"/>
              <a:t>로보어드바이저</a:t>
            </a:r>
            <a:endParaRPr lang="en-US" altLang="ko-KR" dirty="0"/>
          </a:p>
          <a:p>
            <a:r>
              <a:rPr lang="ko-KR" altLang="en-US" dirty="0"/>
              <a:t>신규 서비스로 인하여 발생하는 각종 보안문제를 해결 분야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D2955A-243A-4250-A2D6-C9CC2028A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25" y="1825625"/>
            <a:ext cx="72294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0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</a:t>
            </a:r>
            <a:r>
              <a:rPr lang="ko-KR" altLang="en-US" dirty="0" err="1"/>
              <a:t>핀테크</a:t>
            </a:r>
            <a:r>
              <a:rPr lang="ko-KR" altLang="en-US" dirty="0"/>
              <a:t> 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분산원장기술</a:t>
            </a:r>
            <a:r>
              <a:rPr lang="en-US" altLang="ko-KR" dirty="0"/>
              <a:t>(distributed ledger technology)</a:t>
            </a:r>
          </a:p>
          <a:p>
            <a:pPr lvl="1"/>
            <a:r>
              <a:rPr lang="ko-KR" altLang="en-US" dirty="0"/>
              <a:t>거래정보를 기록한 원장을 특정 기 관의 중앙 서버가 아닌 </a:t>
            </a:r>
            <a:r>
              <a:rPr lang="en-US" altLang="ko-KR" dirty="0"/>
              <a:t>P2P(peer-to-peer) </a:t>
            </a:r>
            <a:r>
              <a:rPr lang="ko-KR" altLang="en-US" dirty="0"/>
              <a:t>네트워크에 분산하여 참가자가 공동으로 기록하고 관리하는 기술</a:t>
            </a:r>
            <a:endParaRPr lang="en-US" altLang="ko-KR" dirty="0"/>
          </a:p>
          <a:p>
            <a:pPr lvl="1"/>
            <a:r>
              <a:rPr lang="ko-KR" altLang="en-US" dirty="0"/>
              <a:t>다수의 서 비스 사용자가 거래내역이 기록된 원장 전체를 각각 보관</a:t>
            </a:r>
            <a:r>
              <a:rPr lang="en-US" altLang="ko-KR" dirty="0"/>
              <a:t>(decentralized)</a:t>
            </a:r>
            <a:r>
              <a:rPr lang="ko-KR" altLang="en-US" dirty="0"/>
              <a:t>하고 거래 발생시마다 이를 검증하고 갱신하는 시스템을 구축하는 방식</a:t>
            </a:r>
            <a:endParaRPr lang="en-US" altLang="ko-KR" dirty="0"/>
          </a:p>
          <a:p>
            <a:pPr lvl="1"/>
            <a:r>
              <a:rPr lang="ko-KR" altLang="en-US" dirty="0"/>
              <a:t>분산원장기술을 활용하는 블록체인</a:t>
            </a:r>
            <a:r>
              <a:rPr lang="en-US" altLang="ko-KR" dirty="0"/>
              <a:t>(blockchain)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2"/>
            <a:r>
              <a:rPr lang="ko-KR" altLang="en-US" dirty="0"/>
              <a:t>① 일정 시간 동안 발생한 모든 거래정보를 블록</a:t>
            </a:r>
            <a:r>
              <a:rPr lang="en-US" altLang="ko-KR" dirty="0"/>
              <a:t>(block) </a:t>
            </a:r>
            <a:r>
              <a:rPr lang="ko-KR" altLang="en-US" dirty="0"/>
              <a:t>단위로 기록</a:t>
            </a:r>
            <a:endParaRPr lang="en-US" altLang="ko-KR" dirty="0"/>
          </a:p>
          <a:p>
            <a:pPr lvl="2"/>
            <a:r>
              <a:rPr lang="ko-KR" altLang="en-US" dirty="0"/>
              <a:t>② 이를 모든 구 성원들에게 전송</a:t>
            </a:r>
            <a:endParaRPr lang="en-US" altLang="ko-KR" dirty="0"/>
          </a:p>
          <a:p>
            <a:pPr lvl="2"/>
            <a:r>
              <a:rPr lang="ko-KR" altLang="en-US" dirty="0"/>
              <a:t>③ 블록의 유효성이 확보될 경우</a:t>
            </a:r>
            <a:endParaRPr lang="en-US" altLang="ko-KR" dirty="0"/>
          </a:p>
          <a:p>
            <a:pPr lvl="2"/>
            <a:r>
              <a:rPr lang="ko-KR" altLang="en-US" dirty="0"/>
              <a:t>④ 기존의 블록에 추가 연 결</a:t>
            </a:r>
            <a:r>
              <a:rPr lang="en-US" altLang="ko-KR" dirty="0"/>
              <a:t>(chain)</a:t>
            </a:r>
            <a:r>
              <a:rPr lang="ko-KR" altLang="en-US" dirty="0"/>
              <a:t>하여 보관하는 방식</a:t>
            </a:r>
            <a:endParaRPr lang="en-US" altLang="ko-KR" dirty="0"/>
          </a:p>
          <a:p>
            <a:pPr lvl="2"/>
            <a:r>
              <a:rPr lang="ko-KR" altLang="en-US" dirty="0"/>
              <a:t>거래기록을 조작하려면 연결된 모든 개인용 컴퓨터의 </a:t>
            </a:r>
            <a:r>
              <a:rPr lang="ko-KR" altLang="en-US" dirty="0" err="1"/>
              <a:t>블</a:t>
            </a:r>
            <a:r>
              <a:rPr lang="ko-KR" altLang="en-US" dirty="0"/>
              <a:t> 록을 신규 블록 생성 이전에 조작해야 하는데</a:t>
            </a:r>
            <a:r>
              <a:rPr lang="en-US" altLang="ko-KR" dirty="0"/>
              <a:t>, </a:t>
            </a:r>
            <a:r>
              <a:rPr lang="ko-KR" altLang="en-US" dirty="0"/>
              <a:t>이는 사실상 불가능하므로 조작과 해킹이 불가능한 시스템이 구축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452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</a:t>
            </a:r>
            <a:r>
              <a:rPr lang="ko-KR" altLang="en-US" dirty="0" err="1"/>
              <a:t>핀테크</a:t>
            </a:r>
            <a:r>
              <a:rPr lang="ko-KR" altLang="en-US" dirty="0"/>
              <a:t> 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가상통화</a:t>
            </a:r>
            <a:r>
              <a:rPr lang="en-US" altLang="ko-KR" dirty="0"/>
              <a:t>(virtual currency, crypto currency)</a:t>
            </a:r>
          </a:p>
          <a:p>
            <a:pPr lvl="1"/>
            <a:r>
              <a:rPr lang="ko-KR" altLang="en-US" dirty="0"/>
              <a:t>중앙은행이나 금융기관이 아닌 민간 에서 발행한 ‘가치의 전자적 표시</a:t>
            </a:r>
            <a:r>
              <a:rPr lang="en-US" altLang="ko-KR" dirty="0"/>
              <a:t>(digital representation of value)’</a:t>
            </a:r>
          </a:p>
          <a:p>
            <a:pPr lvl="1"/>
            <a:r>
              <a:rPr lang="ko-KR" altLang="en-US" dirty="0"/>
              <a:t>기존의 지폐나 동전과는 다르게 디지털파일 형태로 만들어진 거래수단</a:t>
            </a:r>
            <a:endParaRPr lang="en-US" altLang="ko-KR" dirty="0"/>
          </a:p>
          <a:p>
            <a:pPr lvl="1"/>
            <a:r>
              <a:rPr lang="ko-KR" altLang="en-US" dirty="0"/>
              <a:t>다수의 참가자들이 컴퓨터 알고리즘을 기반으로 통화를 만들고 이 들의 거래를 블록체인 기술로 기록하고 관리</a:t>
            </a:r>
            <a:endParaRPr lang="en-US" altLang="ko-KR" dirty="0"/>
          </a:p>
          <a:p>
            <a:pPr lvl="1"/>
            <a:r>
              <a:rPr lang="ko-KR" altLang="en-US" dirty="0"/>
              <a:t>원천적 </a:t>
            </a:r>
            <a:r>
              <a:rPr lang="ko-KR" altLang="en-US" dirty="0" err="1"/>
              <a:t>으로</a:t>
            </a:r>
            <a:r>
              <a:rPr lang="ko-KR" altLang="en-US" dirty="0"/>
              <a:t> 해킹이 불가능하여 사용자의 신뢰 획득</a:t>
            </a:r>
            <a:endParaRPr lang="en-US" altLang="ko-KR" dirty="0"/>
          </a:p>
          <a:p>
            <a:pPr lvl="1"/>
            <a:r>
              <a:rPr lang="ko-KR" altLang="en-US" dirty="0"/>
              <a:t>기존의 예금이나 전자화폐</a:t>
            </a:r>
            <a:r>
              <a:rPr lang="en-US" altLang="ko-KR" dirty="0"/>
              <a:t>(electronic money)</a:t>
            </a:r>
            <a:r>
              <a:rPr lang="ko-KR" altLang="en-US" dirty="0"/>
              <a:t>와 달리 발행을 책임지는 은행이나 금융기관이 없는 대신 민간에서 자체적으로 개발되는 특징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509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648</Words>
  <Application>Microsoft Office PowerPoint</Application>
  <PresentationFormat>와이드스크린</PresentationFormat>
  <Paragraphs>85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대학생활과 금융</vt:lpstr>
      <vt:lpstr>학습 개요 및 목표 </vt:lpstr>
      <vt:lpstr>핀테크란 무엇인가?</vt:lpstr>
      <vt:lpstr>핀테크란 무엇인가?</vt:lpstr>
      <vt:lpstr>핀테크란 무엇인가?</vt:lpstr>
      <vt:lpstr>핀테크란 무엇인가?</vt:lpstr>
      <vt:lpstr>다양한 핀테크 서비스</vt:lpstr>
      <vt:lpstr>다양한 핀테크 서비스</vt:lpstr>
      <vt:lpstr>다양한 핀테크 서비스</vt:lpstr>
      <vt:lpstr>다양한 핀테크 서비스</vt:lpstr>
      <vt:lpstr>다양한 핀테크 서비스</vt:lpstr>
      <vt:lpstr>다양한 핀테크 서비스</vt:lpstr>
      <vt:lpstr>핀테크의 발전과 삶의 변화</vt:lpstr>
      <vt:lpstr>핀테크의 발전과 삶의 변화</vt:lpstr>
      <vt:lpstr>핀테크의 발전과 삶의 변화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대학생활과 금융</dc:title>
  <dc:creator>Seo Moonseog</dc:creator>
  <cp:lastModifiedBy>Seo Moonseog</cp:lastModifiedBy>
  <cp:revision>24</cp:revision>
  <dcterms:created xsi:type="dcterms:W3CDTF">2021-02-17T03:04:03Z</dcterms:created>
  <dcterms:modified xsi:type="dcterms:W3CDTF">2021-02-19T06:43:07Z</dcterms:modified>
</cp:coreProperties>
</file>